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345" r:id="rId5"/>
    <p:sldId id="315" r:id="rId6"/>
    <p:sldId id="344" r:id="rId7"/>
    <p:sldId id="346" r:id="rId8"/>
    <p:sldId id="348" r:id="rId9"/>
    <p:sldId id="347" r:id="rId10"/>
    <p:sldId id="354" r:id="rId11"/>
    <p:sldId id="362" r:id="rId12"/>
    <p:sldId id="350" r:id="rId13"/>
    <p:sldId id="323" r:id="rId14"/>
    <p:sldId id="330" r:id="rId15"/>
    <p:sldId id="353" r:id="rId16"/>
    <p:sldId id="352" r:id="rId17"/>
    <p:sldId id="351" r:id="rId18"/>
    <p:sldId id="359" r:id="rId19"/>
    <p:sldId id="360" r:id="rId20"/>
    <p:sldId id="361" r:id="rId21"/>
    <p:sldId id="356" r:id="rId22"/>
    <p:sldId id="355" r:id="rId23"/>
    <p:sldId id="358" r:id="rId24"/>
    <p:sldId id="338" r:id="rId25"/>
    <p:sldId id="333" r:id="rId26"/>
    <p:sldId id="357" r:id="rId27"/>
    <p:sldId id="280" r:id="rId28"/>
    <p:sldId id="281" r:id="rId29"/>
    <p:sldId id="363" r:id="rId30"/>
    <p:sldId id="365" r:id="rId31"/>
    <p:sldId id="364" r:id="rId32"/>
    <p:sldId id="340" r:id="rId33"/>
    <p:sldId id="339" r:id="rId34"/>
    <p:sldId id="267" r:id="rId3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CC00"/>
    <a:srgbClr val="990099"/>
    <a:srgbClr val="FF3399"/>
    <a:srgbClr val="00FF00"/>
    <a:srgbClr val="00FFFF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78" autoAdjust="0"/>
    <p:restoredTop sz="94660"/>
  </p:normalViewPr>
  <p:slideViewPr>
    <p:cSldViewPr>
      <p:cViewPr>
        <p:scale>
          <a:sx n="50" d="100"/>
          <a:sy n="50" d="100"/>
        </p:scale>
        <p:origin x="-198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/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4579" name="Freeform 3"/>
            <p:cNvSpPr>
              <a:spLocks noEditPoints="1"/>
            </p:cNvSpPr>
            <p:nvPr/>
          </p:nvSpPr>
          <p:spPr bwMode="auto">
            <a:xfrm>
              <a:off x="498" y="0"/>
              <a:ext cx="396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8" y="12"/>
                </a:cxn>
                <a:cxn ang="0">
                  <a:pos x="26" y="21"/>
                </a:cxn>
                <a:cxn ang="0">
                  <a:pos x="9" y="23"/>
                </a:cxn>
                <a:cxn ang="0">
                  <a:pos x="44" y="8"/>
                </a:cxn>
                <a:cxn ang="0">
                  <a:pos x="65" y="20"/>
                </a:cxn>
                <a:cxn ang="0">
                  <a:pos x="60" y="29"/>
                </a:cxn>
                <a:cxn ang="0">
                  <a:pos x="65" y="38"/>
                </a:cxn>
                <a:cxn ang="0">
                  <a:pos x="60" y="47"/>
                </a:cxn>
                <a:cxn ang="0">
                  <a:pos x="66" y="59"/>
                </a:cxn>
                <a:cxn ang="0">
                  <a:pos x="49" y="68"/>
                </a:cxn>
                <a:cxn ang="0">
                  <a:pos x="42" y="58"/>
                </a:cxn>
                <a:cxn ang="0">
                  <a:pos x="30" y="46"/>
                </a:cxn>
                <a:cxn ang="0">
                  <a:pos x="41" y="56"/>
                </a:cxn>
                <a:cxn ang="0">
                  <a:pos x="49" y="37"/>
                </a:cxn>
                <a:cxn ang="0">
                  <a:pos x="22" y="68"/>
                </a:cxn>
                <a:cxn ang="0">
                  <a:pos x="34" y="77"/>
                </a:cxn>
                <a:cxn ang="0">
                  <a:pos x="58" y="68"/>
                </a:cxn>
                <a:cxn ang="0">
                  <a:pos x="75" y="52"/>
                </a:cxn>
                <a:cxn ang="0">
                  <a:pos x="78" y="23"/>
                </a:cxn>
                <a:cxn ang="0">
                  <a:pos x="75" y="11"/>
                </a:cxn>
                <a:cxn ang="0">
                  <a:pos x="53" y="0"/>
                </a:cxn>
                <a:cxn ang="0">
                  <a:pos x="49" y="3"/>
                </a:cxn>
                <a:cxn ang="0">
                  <a:pos x="71" y="14"/>
                </a:cxn>
                <a:cxn ang="0">
                  <a:pos x="75" y="26"/>
                </a:cxn>
                <a:cxn ang="0">
                  <a:pos x="71" y="49"/>
                </a:cxn>
                <a:cxn ang="0">
                  <a:pos x="54" y="64"/>
                </a:cxn>
                <a:cxn ang="0">
                  <a:pos x="37" y="74"/>
                </a:cxn>
                <a:cxn ang="0">
                  <a:pos x="26" y="64"/>
                </a:cxn>
                <a:cxn ang="0">
                  <a:pos x="46" y="40"/>
                </a:cxn>
                <a:cxn ang="0">
                  <a:pos x="44" y="52"/>
                </a:cxn>
                <a:cxn ang="0">
                  <a:pos x="27" y="42"/>
                </a:cxn>
                <a:cxn ang="0">
                  <a:pos x="38" y="61"/>
                </a:cxn>
                <a:cxn ang="0">
                  <a:pos x="53" y="72"/>
                </a:cxn>
                <a:cxn ang="0">
                  <a:pos x="69" y="62"/>
                </a:cxn>
                <a:cxn ang="0">
                  <a:pos x="63" y="43"/>
                </a:cxn>
                <a:cxn ang="0">
                  <a:pos x="69" y="42"/>
                </a:cxn>
                <a:cxn ang="0">
                  <a:pos x="63" y="35"/>
                </a:cxn>
                <a:cxn ang="0">
                  <a:pos x="69" y="33"/>
                </a:cxn>
                <a:cxn ang="0">
                  <a:pos x="48" y="17"/>
                </a:cxn>
                <a:cxn ang="0">
                  <a:pos x="5" y="5"/>
                </a:cxn>
                <a:cxn ang="0">
                  <a:pos x="30" y="27"/>
                </a:cxn>
                <a:cxn ang="0">
                  <a:pos x="22" y="17"/>
                </a:cxn>
                <a:cxn ang="0">
                  <a:pos x="31" y="15"/>
                </a:cxn>
                <a:cxn ang="0">
                  <a:pos x="4" y="28"/>
                </a:cxn>
                <a:cxn ang="0">
                  <a:pos x="49" y="3"/>
                </a:cxn>
              </a:cxnLst>
              <a:rect l="0" t="0" r="r" b="b"/>
              <a:pathLst>
                <a:path w="78" h="77">
                  <a:moveTo>
                    <a:pt x="51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35" y="31"/>
                  </a:lnTo>
                  <a:lnTo>
                    <a:pt x="35" y="12"/>
                  </a:lnTo>
                  <a:lnTo>
                    <a:pt x="18" y="12"/>
                  </a:lnTo>
                  <a:lnTo>
                    <a:pt x="18" y="21"/>
                  </a:lnTo>
                  <a:cubicBezTo>
                    <a:pt x="18" y="21"/>
                    <a:pt x="24" y="21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4" y="23"/>
                    <a:pt x="11" y="23"/>
                    <a:pt x="9" y="23"/>
                  </a:cubicBezTo>
                  <a:cubicBezTo>
                    <a:pt x="9" y="21"/>
                    <a:pt x="9" y="11"/>
                    <a:pt x="9" y="8"/>
                  </a:cubicBezTo>
                  <a:cubicBezTo>
                    <a:pt x="12" y="8"/>
                    <a:pt x="41" y="8"/>
                    <a:pt x="44" y="8"/>
                  </a:cubicBezTo>
                  <a:cubicBezTo>
                    <a:pt x="44" y="11"/>
                    <a:pt x="44" y="20"/>
                    <a:pt x="44" y="20"/>
                  </a:cubicBezTo>
                  <a:cubicBezTo>
                    <a:pt x="44" y="20"/>
                    <a:pt x="62" y="20"/>
                    <a:pt x="65" y="20"/>
                  </a:cubicBezTo>
                  <a:cubicBezTo>
                    <a:pt x="65" y="22"/>
                    <a:pt x="65" y="27"/>
                    <a:pt x="65" y="29"/>
                  </a:cubicBezTo>
                  <a:cubicBezTo>
                    <a:pt x="64" y="29"/>
                    <a:pt x="60" y="29"/>
                    <a:pt x="60" y="29"/>
                  </a:cubicBezTo>
                  <a:lnTo>
                    <a:pt x="60" y="38"/>
                  </a:lnTo>
                  <a:cubicBezTo>
                    <a:pt x="60" y="38"/>
                    <a:pt x="64" y="38"/>
                    <a:pt x="65" y="38"/>
                  </a:cubicBezTo>
                  <a:cubicBezTo>
                    <a:pt x="64" y="38"/>
                    <a:pt x="60" y="38"/>
                    <a:pt x="60" y="38"/>
                  </a:cubicBezTo>
                  <a:lnTo>
                    <a:pt x="60" y="47"/>
                  </a:lnTo>
                  <a:cubicBezTo>
                    <a:pt x="60" y="47"/>
                    <a:pt x="64" y="47"/>
                    <a:pt x="66" y="47"/>
                  </a:cubicBezTo>
                  <a:cubicBezTo>
                    <a:pt x="66" y="49"/>
                    <a:pt x="66" y="57"/>
                    <a:pt x="66" y="59"/>
                  </a:cubicBezTo>
                  <a:cubicBezTo>
                    <a:pt x="63" y="59"/>
                    <a:pt x="49" y="59"/>
                    <a:pt x="49" y="59"/>
                  </a:cubicBezTo>
                  <a:cubicBezTo>
                    <a:pt x="49" y="59"/>
                    <a:pt x="49" y="66"/>
                    <a:pt x="49" y="68"/>
                  </a:cubicBezTo>
                  <a:cubicBezTo>
                    <a:pt x="47" y="68"/>
                    <a:pt x="44" y="68"/>
                    <a:pt x="42" y="68"/>
                  </a:cubicBezTo>
                  <a:cubicBezTo>
                    <a:pt x="42" y="66"/>
                    <a:pt x="42" y="58"/>
                    <a:pt x="42" y="58"/>
                  </a:cubicBezTo>
                  <a:cubicBezTo>
                    <a:pt x="42" y="58"/>
                    <a:pt x="33" y="58"/>
                    <a:pt x="30" y="58"/>
                  </a:cubicBezTo>
                  <a:cubicBezTo>
                    <a:pt x="30" y="55"/>
                    <a:pt x="30" y="48"/>
                    <a:pt x="30" y="46"/>
                  </a:cubicBezTo>
                  <a:cubicBezTo>
                    <a:pt x="33" y="46"/>
                    <a:pt x="39" y="46"/>
                    <a:pt x="41" y="46"/>
                  </a:cubicBezTo>
                  <a:cubicBezTo>
                    <a:pt x="41" y="48"/>
                    <a:pt x="41" y="56"/>
                    <a:pt x="41" y="56"/>
                  </a:cubicBezTo>
                  <a:lnTo>
                    <a:pt x="49" y="56"/>
                  </a:lnTo>
                  <a:lnTo>
                    <a:pt x="49" y="37"/>
                  </a:lnTo>
                  <a:lnTo>
                    <a:pt x="22" y="37"/>
                  </a:lnTo>
                  <a:lnTo>
                    <a:pt x="22" y="68"/>
                  </a:lnTo>
                  <a:cubicBezTo>
                    <a:pt x="22" y="68"/>
                    <a:pt x="31" y="68"/>
                    <a:pt x="34" y="68"/>
                  </a:cubicBezTo>
                  <a:cubicBezTo>
                    <a:pt x="34" y="70"/>
                    <a:pt x="34" y="77"/>
                    <a:pt x="34" y="77"/>
                  </a:cubicBezTo>
                  <a:lnTo>
                    <a:pt x="58" y="77"/>
                  </a:lnTo>
                  <a:cubicBezTo>
                    <a:pt x="58" y="77"/>
                    <a:pt x="58" y="70"/>
                    <a:pt x="58" y="68"/>
                  </a:cubicBezTo>
                  <a:cubicBezTo>
                    <a:pt x="61" y="68"/>
                    <a:pt x="75" y="68"/>
                    <a:pt x="75" y="68"/>
                  </a:cubicBezTo>
                  <a:cubicBezTo>
                    <a:pt x="75" y="68"/>
                    <a:pt x="75" y="55"/>
                    <a:pt x="75" y="52"/>
                  </a:cubicBezTo>
                  <a:cubicBezTo>
                    <a:pt x="76" y="52"/>
                    <a:pt x="78" y="52"/>
                    <a:pt x="78" y="52"/>
                  </a:cubicBezTo>
                  <a:lnTo>
                    <a:pt x="78" y="23"/>
                  </a:lnTo>
                  <a:cubicBezTo>
                    <a:pt x="78" y="23"/>
                    <a:pt x="76" y="23"/>
                    <a:pt x="75" y="23"/>
                  </a:cubicBezTo>
                  <a:cubicBezTo>
                    <a:pt x="75" y="20"/>
                    <a:pt x="75" y="11"/>
                    <a:pt x="75" y="11"/>
                  </a:cubicBezTo>
                  <a:cubicBezTo>
                    <a:pt x="75" y="11"/>
                    <a:pt x="56" y="11"/>
                    <a:pt x="53" y="11"/>
                  </a:cubicBezTo>
                  <a:cubicBezTo>
                    <a:pt x="53" y="9"/>
                    <a:pt x="53" y="0"/>
                    <a:pt x="53" y="0"/>
                  </a:cubicBezTo>
                  <a:lnTo>
                    <a:pt x="51" y="0"/>
                  </a:lnTo>
                  <a:close/>
                  <a:moveTo>
                    <a:pt x="49" y="3"/>
                  </a:moveTo>
                  <a:cubicBezTo>
                    <a:pt x="49" y="5"/>
                    <a:pt x="49" y="14"/>
                    <a:pt x="49" y="14"/>
                  </a:cubicBezTo>
                  <a:cubicBezTo>
                    <a:pt x="49" y="14"/>
                    <a:pt x="68" y="14"/>
                    <a:pt x="71" y="14"/>
                  </a:cubicBezTo>
                  <a:cubicBezTo>
                    <a:pt x="71" y="17"/>
                    <a:pt x="71" y="26"/>
                    <a:pt x="71" y="26"/>
                  </a:cubicBezTo>
                  <a:cubicBezTo>
                    <a:pt x="71" y="26"/>
                    <a:pt x="74" y="26"/>
                    <a:pt x="75" y="26"/>
                  </a:cubicBezTo>
                  <a:cubicBezTo>
                    <a:pt x="75" y="29"/>
                    <a:pt x="75" y="46"/>
                    <a:pt x="75" y="49"/>
                  </a:cubicBezTo>
                  <a:cubicBezTo>
                    <a:pt x="74" y="49"/>
                    <a:pt x="71" y="49"/>
                    <a:pt x="71" y="49"/>
                  </a:cubicBezTo>
                  <a:cubicBezTo>
                    <a:pt x="71" y="49"/>
                    <a:pt x="71" y="62"/>
                    <a:pt x="71" y="64"/>
                  </a:cubicBezTo>
                  <a:cubicBezTo>
                    <a:pt x="68" y="64"/>
                    <a:pt x="54" y="64"/>
                    <a:pt x="54" y="64"/>
                  </a:cubicBezTo>
                  <a:cubicBezTo>
                    <a:pt x="54" y="64"/>
                    <a:pt x="54" y="72"/>
                    <a:pt x="54" y="74"/>
                  </a:cubicBezTo>
                  <a:cubicBezTo>
                    <a:pt x="52" y="74"/>
                    <a:pt x="40" y="74"/>
                    <a:pt x="37" y="74"/>
                  </a:cubicBezTo>
                  <a:cubicBezTo>
                    <a:pt x="37" y="72"/>
                    <a:pt x="37" y="64"/>
                    <a:pt x="37" y="64"/>
                  </a:cubicBezTo>
                  <a:cubicBezTo>
                    <a:pt x="37" y="64"/>
                    <a:pt x="28" y="64"/>
                    <a:pt x="26" y="64"/>
                  </a:cubicBezTo>
                  <a:cubicBezTo>
                    <a:pt x="26" y="61"/>
                    <a:pt x="26" y="43"/>
                    <a:pt x="26" y="40"/>
                  </a:cubicBezTo>
                  <a:cubicBezTo>
                    <a:pt x="28" y="40"/>
                    <a:pt x="43" y="40"/>
                    <a:pt x="46" y="40"/>
                  </a:cubicBezTo>
                  <a:cubicBezTo>
                    <a:pt x="46" y="43"/>
                    <a:pt x="46" y="50"/>
                    <a:pt x="46" y="52"/>
                  </a:cubicBezTo>
                  <a:cubicBezTo>
                    <a:pt x="45" y="52"/>
                    <a:pt x="45" y="52"/>
                    <a:pt x="44" y="52"/>
                  </a:cubicBezTo>
                  <a:cubicBezTo>
                    <a:pt x="44" y="50"/>
                    <a:pt x="44" y="42"/>
                    <a:pt x="44" y="42"/>
                  </a:cubicBezTo>
                  <a:lnTo>
                    <a:pt x="27" y="42"/>
                  </a:lnTo>
                  <a:lnTo>
                    <a:pt x="27" y="61"/>
                  </a:lnTo>
                  <a:cubicBezTo>
                    <a:pt x="27" y="61"/>
                    <a:pt x="36" y="61"/>
                    <a:pt x="38" y="61"/>
                  </a:cubicBezTo>
                  <a:cubicBezTo>
                    <a:pt x="38" y="64"/>
                    <a:pt x="38" y="72"/>
                    <a:pt x="38" y="72"/>
                  </a:cubicBezTo>
                  <a:lnTo>
                    <a:pt x="53" y="72"/>
                  </a:lnTo>
                  <a:cubicBezTo>
                    <a:pt x="53" y="72"/>
                    <a:pt x="53" y="65"/>
                    <a:pt x="53" y="62"/>
                  </a:cubicBezTo>
                  <a:cubicBezTo>
                    <a:pt x="55" y="62"/>
                    <a:pt x="69" y="62"/>
                    <a:pt x="69" y="62"/>
                  </a:cubicBezTo>
                  <a:lnTo>
                    <a:pt x="69" y="43"/>
                  </a:lnTo>
                  <a:cubicBezTo>
                    <a:pt x="69" y="43"/>
                    <a:pt x="65" y="43"/>
                    <a:pt x="63" y="43"/>
                  </a:cubicBezTo>
                  <a:cubicBezTo>
                    <a:pt x="63" y="43"/>
                    <a:pt x="63" y="42"/>
                    <a:pt x="63" y="42"/>
                  </a:cubicBezTo>
                  <a:cubicBezTo>
                    <a:pt x="65" y="42"/>
                    <a:pt x="69" y="42"/>
                    <a:pt x="69" y="42"/>
                  </a:cubicBezTo>
                  <a:lnTo>
                    <a:pt x="69" y="35"/>
                  </a:lnTo>
                  <a:cubicBezTo>
                    <a:pt x="69" y="35"/>
                    <a:pt x="65" y="35"/>
                    <a:pt x="63" y="35"/>
                  </a:cubicBezTo>
                  <a:cubicBezTo>
                    <a:pt x="63" y="34"/>
                    <a:pt x="63" y="34"/>
                    <a:pt x="63" y="33"/>
                  </a:cubicBezTo>
                  <a:cubicBezTo>
                    <a:pt x="65" y="33"/>
                    <a:pt x="69" y="33"/>
                    <a:pt x="69" y="33"/>
                  </a:cubicBezTo>
                  <a:lnTo>
                    <a:pt x="69" y="17"/>
                  </a:lnTo>
                  <a:cubicBezTo>
                    <a:pt x="69" y="17"/>
                    <a:pt x="51" y="17"/>
                    <a:pt x="48" y="17"/>
                  </a:cubicBezTo>
                  <a:cubicBezTo>
                    <a:pt x="48" y="14"/>
                    <a:pt x="48" y="5"/>
                    <a:pt x="48" y="5"/>
                  </a:cubicBezTo>
                  <a:lnTo>
                    <a:pt x="5" y="5"/>
                  </a:lnTo>
                  <a:lnTo>
                    <a:pt x="5" y="27"/>
                  </a:lnTo>
                  <a:lnTo>
                    <a:pt x="30" y="27"/>
                  </a:lnTo>
                  <a:lnTo>
                    <a:pt x="30" y="17"/>
                  </a:lnTo>
                  <a:cubicBezTo>
                    <a:pt x="30" y="17"/>
                    <a:pt x="24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4" y="15"/>
                    <a:pt x="29" y="15"/>
                    <a:pt x="31" y="15"/>
                  </a:cubicBezTo>
                  <a:cubicBezTo>
                    <a:pt x="31" y="18"/>
                    <a:pt x="31" y="26"/>
                    <a:pt x="31" y="28"/>
                  </a:cubicBezTo>
                  <a:cubicBezTo>
                    <a:pt x="28" y="28"/>
                    <a:pt x="6" y="28"/>
                    <a:pt x="4" y="28"/>
                  </a:cubicBezTo>
                  <a:cubicBezTo>
                    <a:pt x="4" y="25"/>
                    <a:pt x="4" y="6"/>
                    <a:pt x="4" y="3"/>
                  </a:cubicBezTo>
                  <a:cubicBezTo>
                    <a:pt x="7" y="3"/>
                    <a:pt x="46" y="3"/>
                    <a:pt x="49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0" name="Freeform 4"/>
            <p:cNvSpPr>
              <a:spLocks noEditPoints="1"/>
            </p:cNvSpPr>
            <p:nvPr/>
          </p:nvSpPr>
          <p:spPr bwMode="auto">
            <a:xfrm>
              <a:off x="101" y="5"/>
              <a:ext cx="504" cy="392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" y="16"/>
                </a:cxn>
                <a:cxn ang="0">
                  <a:pos x="23" y="39"/>
                </a:cxn>
                <a:cxn ang="0">
                  <a:pos x="37" y="41"/>
                </a:cxn>
                <a:cxn ang="0">
                  <a:pos x="37" y="54"/>
                </a:cxn>
                <a:cxn ang="0">
                  <a:pos x="61" y="77"/>
                </a:cxn>
                <a:cxn ang="0">
                  <a:pos x="99" y="33"/>
                </a:cxn>
                <a:cxn ang="0">
                  <a:pos x="61" y="63"/>
                </a:cxn>
                <a:cxn ang="0">
                  <a:pos x="80" y="47"/>
                </a:cxn>
                <a:cxn ang="0">
                  <a:pos x="73" y="55"/>
                </a:cxn>
                <a:cxn ang="0">
                  <a:pos x="69" y="41"/>
                </a:cxn>
                <a:cxn ang="0">
                  <a:pos x="90" y="69"/>
                </a:cxn>
                <a:cxn ang="0">
                  <a:pos x="47" y="52"/>
                </a:cxn>
                <a:cxn ang="0">
                  <a:pos x="41" y="34"/>
                </a:cxn>
                <a:cxn ang="0">
                  <a:pos x="12" y="18"/>
                </a:cxn>
                <a:cxn ang="0">
                  <a:pos x="56" y="8"/>
                </a:cxn>
                <a:cxn ang="0">
                  <a:pos x="43" y="23"/>
                </a:cxn>
                <a:cxn ang="0">
                  <a:pos x="52" y="21"/>
                </a:cxn>
                <a:cxn ang="0">
                  <a:pos x="37" y="13"/>
                </a:cxn>
                <a:cxn ang="0">
                  <a:pos x="65" y="31"/>
                </a:cxn>
                <a:cxn ang="0">
                  <a:pos x="63" y="0"/>
                </a:cxn>
                <a:cxn ang="0">
                  <a:pos x="61" y="27"/>
                </a:cxn>
                <a:cxn ang="0">
                  <a:pos x="40" y="17"/>
                </a:cxn>
                <a:cxn ang="0">
                  <a:pos x="48" y="18"/>
                </a:cxn>
                <a:cxn ang="0">
                  <a:pos x="40" y="26"/>
                </a:cxn>
                <a:cxn ang="0">
                  <a:pos x="60" y="5"/>
                </a:cxn>
                <a:cxn ang="0">
                  <a:pos x="14" y="6"/>
                </a:cxn>
                <a:cxn ang="0">
                  <a:pos x="8" y="18"/>
                </a:cxn>
                <a:cxn ang="0">
                  <a:pos x="25" y="33"/>
                </a:cxn>
                <a:cxn ang="0">
                  <a:pos x="43" y="52"/>
                </a:cxn>
                <a:cxn ang="0">
                  <a:pos x="63" y="72"/>
                </a:cxn>
                <a:cxn ang="0">
                  <a:pos x="94" y="38"/>
                </a:cxn>
                <a:cxn ang="0">
                  <a:pos x="65" y="59"/>
                </a:cxn>
                <a:cxn ang="0">
                  <a:pos x="76" y="51"/>
                </a:cxn>
                <a:cxn ang="0">
                  <a:pos x="77" y="59"/>
                </a:cxn>
                <a:cxn ang="0">
                  <a:pos x="64" y="37"/>
                </a:cxn>
                <a:cxn ang="0">
                  <a:pos x="96" y="74"/>
                </a:cxn>
                <a:cxn ang="0">
                  <a:pos x="41" y="53"/>
                </a:cxn>
                <a:cxn ang="0">
                  <a:pos x="39" y="38"/>
                </a:cxn>
                <a:cxn ang="0">
                  <a:pos x="6" y="17"/>
                </a:cxn>
                <a:cxn ang="0">
                  <a:pos x="61" y="4"/>
                </a:cxn>
              </a:cxnLst>
              <a:rect l="0" t="0" r="r" b="b"/>
              <a:pathLst>
                <a:path w="99" h="77">
                  <a:moveTo>
                    <a:pt x="63" y="0"/>
                  </a:moveTo>
                  <a:lnTo>
                    <a:pt x="10" y="0"/>
                  </a:lnTo>
                  <a:lnTo>
                    <a:pt x="10" y="1"/>
                  </a:lnTo>
                  <a:cubicBezTo>
                    <a:pt x="9" y="6"/>
                    <a:pt x="5" y="14"/>
                    <a:pt x="2" y="16"/>
                  </a:cubicBezTo>
                  <a:lnTo>
                    <a:pt x="0" y="17"/>
                  </a:lnTo>
                  <a:lnTo>
                    <a:pt x="23" y="39"/>
                  </a:lnTo>
                  <a:lnTo>
                    <a:pt x="24" y="39"/>
                  </a:lnTo>
                  <a:cubicBezTo>
                    <a:pt x="25" y="39"/>
                    <a:pt x="32" y="35"/>
                    <a:pt x="37" y="41"/>
                  </a:cubicBezTo>
                  <a:cubicBezTo>
                    <a:pt x="41" y="45"/>
                    <a:pt x="39" y="49"/>
                    <a:pt x="38" y="52"/>
                  </a:cubicBezTo>
                  <a:lnTo>
                    <a:pt x="37" y="54"/>
                  </a:lnTo>
                  <a:lnTo>
                    <a:pt x="38" y="55"/>
                  </a:lnTo>
                  <a:lnTo>
                    <a:pt x="61" y="77"/>
                  </a:lnTo>
                  <a:lnTo>
                    <a:pt x="99" y="77"/>
                  </a:lnTo>
                  <a:lnTo>
                    <a:pt x="99" y="33"/>
                  </a:lnTo>
                  <a:lnTo>
                    <a:pt x="61" y="33"/>
                  </a:lnTo>
                  <a:lnTo>
                    <a:pt x="61" y="63"/>
                  </a:lnTo>
                  <a:lnTo>
                    <a:pt x="81" y="63"/>
                  </a:lnTo>
                  <a:lnTo>
                    <a:pt x="80" y="47"/>
                  </a:lnTo>
                  <a:lnTo>
                    <a:pt x="73" y="47"/>
                  </a:lnTo>
                  <a:cubicBezTo>
                    <a:pt x="73" y="47"/>
                    <a:pt x="73" y="53"/>
                    <a:pt x="73" y="55"/>
                  </a:cubicBezTo>
                  <a:cubicBezTo>
                    <a:pt x="71" y="55"/>
                    <a:pt x="70" y="55"/>
                    <a:pt x="69" y="55"/>
                  </a:cubicBezTo>
                  <a:cubicBezTo>
                    <a:pt x="69" y="53"/>
                    <a:pt x="69" y="44"/>
                    <a:pt x="69" y="41"/>
                  </a:cubicBezTo>
                  <a:cubicBezTo>
                    <a:pt x="72" y="41"/>
                    <a:pt x="87" y="41"/>
                    <a:pt x="90" y="41"/>
                  </a:cubicBezTo>
                  <a:cubicBezTo>
                    <a:pt x="90" y="44"/>
                    <a:pt x="90" y="66"/>
                    <a:pt x="90" y="69"/>
                  </a:cubicBezTo>
                  <a:cubicBezTo>
                    <a:pt x="87" y="69"/>
                    <a:pt x="66" y="69"/>
                    <a:pt x="64" y="69"/>
                  </a:cubicBezTo>
                  <a:cubicBezTo>
                    <a:pt x="63" y="68"/>
                    <a:pt x="48" y="53"/>
                    <a:pt x="47" y="52"/>
                  </a:cubicBezTo>
                  <a:cubicBezTo>
                    <a:pt x="47" y="51"/>
                    <a:pt x="47" y="50"/>
                    <a:pt x="47" y="48"/>
                  </a:cubicBezTo>
                  <a:cubicBezTo>
                    <a:pt x="47" y="44"/>
                    <a:pt x="46" y="38"/>
                    <a:pt x="41" y="34"/>
                  </a:cubicBezTo>
                  <a:cubicBezTo>
                    <a:pt x="36" y="29"/>
                    <a:pt x="28" y="29"/>
                    <a:pt x="25" y="30"/>
                  </a:cubicBezTo>
                  <a:cubicBezTo>
                    <a:pt x="23" y="29"/>
                    <a:pt x="14" y="19"/>
                    <a:pt x="12" y="18"/>
                  </a:cubicBezTo>
                  <a:cubicBezTo>
                    <a:pt x="14" y="16"/>
                    <a:pt x="16" y="12"/>
                    <a:pt x="17" y="8"/>
                  </a:cubicBezTo>
                  <a:cubicBezTo>
                    <a:pt x="20" y="8"/>
                    <a:pt x="53" y="8"/>
                    <a:pt x="56" y="8"/>
                  </a:cubicBezTo>
                  <a:cubicBezTo>
                    <a:pt x="56" y="11"/>
                    <a:pt x="56" y="20"/>
                    <a:pt x="56" y="23"/>
                  </a:cubicBezTo>
                  <a:cubicBezTo>
                    <a:pt x="54" y="23"/>
                    <a:pt x="46" y="23"/>
                    <a:pt x="43" y="23"/>
                  </a:cubicBezTo>
                  <a:cubicBezTo>
                    <a:pt x="43" y="22"/>
                    <a:pt x="43" y="22"/>
                    <a:pt x="43" y="21"/>
                  </a:cubicBezTo>
                  <a:cubicBezTo>
                    <a:pt x="46" y="21"/>
                    <a:pt x="52" y="21"/>
                    <a:pt x="52" y="21"/>
                  </a:cubicBezTo>
                  <a:lnTo>
                    <a:pt x="52" y="13"/>
                  </a:lnTo>
                  <a:lnTo>
                    <a:pt x="37" y="13"/>
                  </a:lnTo>
                  <a:lnTo>
                    <a:pt x="37" y="31"/>
                  </a:lnTo>
                  <a:lnTo>
                    <a:pt x="65" y="31"/>
                  </a:lnTo>
                  <a:lnTo>
                    <a:pt x="65" y="0"/>
                  </a:lnTo>
                  <a:lnTo>
                    <a:pt x="63" y="0"/>
                  </a:lnTo>
                  <a:close/>
                  <a:moveTo>
                    <a:pt x="61" y="4"/>
                  </a:moveTo>
                  <a:cubicBezTo>
                    <a:pt x="61" y="6"/>
                    <a:pt x="61" y="24"/>
                    <a:pt x="61" y="27"/>
                  </a:cubicBezTo>
                  <a:cubicBezTo>
                    <a:pt x="58" y="27"/>
                    <a:pt x="43" y="27"/>
                    <a:pt x="40" y="27"/>
                  </a:cubicBezTo>
                  <a:cubicBezTo>
                    <a:pt x="40" y="25"/>
                    <a:pt x="40" y="19"/>
                    <a:pt x="40" y="17"/>
                  </a:cubicBezTo>
                  <a:cubicBezTo>
                    <a:pt x="42" y="17"/>
                    <a:pt x="46" y="17"/>
                    <a:pt x="48" y="17"/>
                  </a:cubicBezTo>
                  <a:cubicBezTo>
                    <a:pt x="48" y="17"/>
                    <a:pt x="48" y="17"/>
                    <a:pt x="48" y="18"/>
                  </a:cubicBezTo>
                  <a:cubicBezTo>
                    <a:pt x="46" y="18"/>
                    <a:pt x="40" y="18"/>
                    <a:pt x="40" y="18"/>
                  </a:cubicBezTo>
                  <a:lnTo>
                    <a:pt x="40" y="26"/>
                  </a:lnTo>
                  <a:lnTo>
                    <a:pt x="60" y="26"/>
                  </a:lnTo>
                  <a:lnTo>
                    <a:pt x="60" y="5"/>
                  </a:lnTo>
                  <a:lnTo>
                    <a:pt x="14" y="5"/>
                  </a:lnTo>
                  <a:lnTo>
                    <a:pt x="14" y="6"/>
                  </a:lnTo>
                  <a:cubicBezTo>
                    <a:pt x="14" y="9"/>
                    <a:pt x="10" y="15"/>
                    <a:pt x="9" y="17"/>
                  </a:cubicBezTo>
                  <a:lnTo>
                    <a:pt x="8" y="18"/>
                  </a:lnTo>
                  <a:lnTo>
                    <a:pt x="24" y="35"/>
                  </a:lnTo>
                  <a:lnTo>
                    <a:pt x="25" y="33"/>
                  </a:lnTo>
                  <a:cubicBezTo>
                    <a:pt x="26" y="33"/>
                    <a:pt x="34" y="32"/>
                    <a:pt x="39" y="36"/>
                  </a:cubicBezTo>
                  <a:cubicBezTo>
                    <a:pt x="45" y="41"/>
                    <a:pt x="43" y="52"/>
                    <a:pt x="43" y="52"/>
                  </a:cubicBezTo>
                  <a:lnTo>
                    <a:pt x="43" y="53"/>
                  </a:lnTo>
                  <a:lnTo>
                    <a:pt x="63" y="72"/>
                  </a:lnTo>
                  <a:lnTo>
                    <a:pt x="94" y="72"/>
                  </a:lnTo>
                  <a:lnTo>
                    <a:pt x="94" y="38"/>
                  </a:lnTo>
                  <a:lnTo>
                    <a:pt x="65" y="38"/>
                  </a:lnTo>
                  <a:lnTo>
                    <a:pt x="65" y="59"/>
                  </a:lnTo>
                  <a:lnTo>
                    <a:pt x="76" y="59"/>
                  </a:lnTo>
                  <a:cubicBezTo>
                    <a:pt x="76" y="59"/>
                    <a:pt x="76" y="53"/>
                    <a:pt x="76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3"/>
                    <a:pt x="77" y="57"/>
                    <a:pt x="77" y="59"/>
                  </a:cubicBezTo>
                  <a:cubicBezTo>
                    <a:pt x="75" y="59"/>
                    <a:pt x="66" y="59"/>
                    <a:pt x="64" y="59"/>
                  </a:cubicBezTo>
                  <a:cubicBezTo>
                    <a:pt x="64" y="56"/>
                    <a:pt x="64" y="39"/>
                    <a:pt x="64" y="37"/>
                  </a:cubicBezTo>
                  <a:cubicBezTo>
                    <a:pt x="67" y="37"/>
                    <a:pt x="93" y="37"/>
                    <a:pt x="96" y="37"/>
                  </a:cubicBezTo>
                  <a:cubicBezTo>
                    <a:pt x="96" y="40"/>
                    <a:pt x="96" y="71"/>
                    <a:pt x="96" y="74"/>
                  </a:cubicBezTo>
                  <a:cubicBezTo>
                    <a:pt x="93" y="74"/>
                    <a:pt x="64" y="74"/>
                    <a:pt x="63" y="74"/>
                  </a:cubicBezTo>
                  <a:cubicBezTo>
                    <a:pt x="62" y="73"/>
                    <a:pt x="43" y="55"/>
                    <a:pt x="41" y="53"/>
                  </a:cubicBezTo>
                  <a:cubicBezTo>
                    <a:pt x="42" y="52"/>
                    <a:pt x="43" y="49"/>
                    <a:pt x="43" y="46"/>
                  </a:cubicBezTo>
                  <a:cubicBezTo>
                    <a:pt x="43" y="44"/>
                    <a:pt x="42" y="41"/>
                    <a:pt x="39" y="38"/>
                  </a:cubicBezTo>
                  <a:cubicBezTo>
                    <a:pt x="34" y="33"/>
                    <a:pt x="28" y="34"/>
                    <a:pt x="24" y="35"/>
                  </a:cubicBezTo>
                  <a:cubicBezTo>
                    <a:pt x="23" y="34"/>
                    <a:pt x="8" y="19"/>
                    <a:pt x="6" y="17"/>
                  </a:cubicBezTo>
                  <a:cubicBezTo>
                    <a:pt x="9" y="14"/>
                    <a:pt x="12" y="7"/>
                    <a:pt x="13" y="4"/>
                  </a:cubicBezTo>
                  <a:cubicBezTo>
                    <a:pt x="15" y="4"/>
                    <a:pt x="58" y="4"/>
                    <a:pt x="61" y="4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1" name="Freeform 5"/>
            <p:cNvSpPr>
              <a:spLocks noEditPoints="1"/>
            </p:cNvSpPr>
            <p:nvPr/>
          </p:nvSpPr>
          <p:spPr bwMode="auto">
            <a:xfrm>
              <a:off x="0" y="488"/>
              <a:ext cx="402" cy="39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53"/>
                </a:cxn>
                <a:cxn ang="0">
                  <a:pos x="24" y="75"/>
                </a:cxn>
                <a:cxn ang="0">
                  <a:pos x="53" y="78"/>
                </a:cxn>
                <a:cxn ang="0">
                  <a:pos x="69" y="74"/>
                </a:cxn>
                <a:cxn ang="0">
                  <a:pos x="79" y="58"/>
                </a:cxn>
                <a:cxn ang="0">
                  <a:pos x="69" y="34"/>
                </a:cxn>
                <a:cxn ang="0">
                  <a:pos x="38" y="22"/>
                </a:cxn>
                <a:cxn ang="0">
                  <a:pos x="57" y="49"/>
                </a:cxn>
                <a:cxn ang="0">
                  <a:pos x="47" y="41"/>
                </a:cxn>
                <a:cxn ang="0">
                  <a:pos x="59" y="31"/>
                </a:cxn>
                <a:cxn ang="0">
                  <a:pos x="70" y="42"/>
                </a:cxn>
                <a:cxn ang="0">
                  <a:pos x="60" y="49"/>
                </a:cxn>
                <a:cxn ang="0">
                  <a:pos x="48" y="65"/>
                </a:cxn>
                <a:cxn ang="0">
                  <a:pos x="30" y="59"/>
                </a:cxn>
                <a:cxn ang="0">
                  <a:pos x="21" y="65"/>
                </a:cxn>
                <a:cxn ang="0">
                  <a:pos x="9" y="44"/>
                </a:cxn>
                <a:cxn ang="0">
                  <a:pos x="24" y="9"/>
                </a:cxn>
                <a:cxn ang="0">
                  <a:pos x="22" y="26"/>
                </a:cxn>
                <a:cxn ang="0">
                  <a:pos x="13" y="19"/>
                </a:cxn>
                <a:cxn ang="0">
                  <a:pos x="32" y="35"/>
                </a:cxn>
                <a:cxn ang="0">
                  <a:pos x="31" y="0"/>
                </a:cxn>
                <a:cxn ang="0">
                  <a:pos x="29" y="31"/>
                </a:cxn>
                <a:cxn ang="0">
                  <a:pos x="16" y="22"/>
                </a:cxn>
                <a:cxn ang="0">
                  <a:pos x="18" y="30"/>
                </a:cxn>
                <a:cxn ang="0">
                  <a:pos x="28" y="5"/>
                </a:cxn>
                <a:cxn ang="0">
                  <a:pos x="6" y="48"/>
                </a:cxn>
                <a:cxn ang="0">
                  <a:pos x="18" y="68"/>
                </a:cxn>
                <a:cxn ang="0">
                  <a:pos x="34" y="63"/>
                </a:cxn>
                <a:cxn ang="0">
                  <a:pos x="36" y="68"/>
                </a:cxn>
                <a:cxn ang="0">
                  <a:pos x="43" y="63"/>
                </a:cxn>
                <a:cxn ang="0">
                  <a:pos x="44" y="69"/>
                </a:cxn>
                <a:cxn ang="0">
                  <a:pos x="64" y="53"/>
                </a:cxn>
                <a:cxn ang="0">
                  <a:pos x="73" y="38"/>
                </a:cxn>
                <a:cxn ang="0">
                  <a:pos x="62" y="27"/>
                </a:cxn>
                <a:cxn ang="0">
                  <a:pos x="43" y="44"/>
                </a:cxn>
                <a:cxn ang="0">
                  <a:pos x="53" y="46"/>
                </a:cxn>
                <a:cxn ang="0">
                  <a:pos x="41" y="26"/>
                </a:cxn>
                <a:cxn ang="0">
                  <a:pos x="65" y="37"/>
                </a:cxn>
                <a:cxn ang="0">
                  <a:pos x="75" y="54"/>
                </a:cxn>
                <a:cxn ang="0">
                  <a:pos x="65" y="71"/>
                </a:cxn>
                <a:cxn ang="0">
                  <a:pos x="50" y="75"/>
                </a:cxn>
                <a:cxn ang="0">
                  <a:pos x="27" y="71"/>
                </a:cxn>
                <a:cxn ang="0">
                  <a:pos x="15" y="49"/>
                </a:cxn>
                <a:cxn ang="0">
                  <a:pos x="4" y="4"/>
                </a:cxn>
              </a:cxnLst>
              <a:rect l="0" t="0" r="r" b="b"/>
              <a:pathLst>
                <a:path w="79" h="78">
                  <a:moveTo>
                    <a:pt x="31" y="0"/>
                  </a:moveTo>
                  <a:lnTo>
                    <a:pt x="0" y="0"/>
                  </a:lnTo>
                  <a:lnTo>
                    <a:pt x="0" y="53"/>
                  </a:lnTo>
                  <a:cubicBezTo>
                    <a:pt x="0" y="53"/>
                    <a:pt x="9" y="53"/>
                    <a:pt x="12" y="53"/>
                  </a:cubicBezTo>
                  <a:cubicBezTo>
                    <a:pt x="12" y="56"/>
                    <a:pt x="12" y="75"/>
                    <a:pt x="12" y="75"/>
                  </a:cubicBezTo>
                  <a:cubicBezTo>
                    <a:pt x="12" y="75"/>
                    <a:pt x="21" y="75"/>
                    <a:pt x="24" y="75"/>
                  </a:cubicBezTo>
                  <a:cubicBezTo>
                    <a:pt x="24" y="75"/>
                    <a:pt x="24" y="78"/>
                    <a:pt x="24" y="78"/>
                  </a:cubicBezTo>
                  <a:lnTo>
                    <a:pt x="53" y="78"/>
                  </a:lnTo>
                  <a:cubicBezTo>
                    <a:pt x="53" y="78"/>
                    <a:pt x="53" y="75"/>
                    <a:pt x="53" y="74"/>
                  </a:cubicBezTo>
                  <a:cubicBezTo>
                    <a:pt x="56" y="74"/>
                    <a:pt x="69" y="74"/>
                    <a:pt x="69" y="74"/>
                  </a:cubicBezTo>
                  <a:cubicBezTo>
                    <a:pt x="69" y="74"/>
                    <a:pt x="69" y="61"/>
                    <a:pt x="69" y="58"/>
                  </a:cubicBezTo>
                  <a:cubicBezTo>
                    <a:pt x="71" y="58"/>
                    <a:pt x="79" y="58"/>
                    <a:pt x="79" y="58"/>
                  </a:cubicBezTo>
                  <a:lnTo>
                    <a:pt x="79" y="34"/>
                  </a:lnTo>
                  <a:cubicBezTo>
                    <a:pt x="79" y="34"/>
                    <a:pt x="71" y="34"/>
                    <a:pt x="69" y="34"/>
                  </a:cubicBezTo>
                  <a:cubicBezTo>
                    <a:pt x="69" y="31"/>
                    <a:pt x="69" y="22"/>
                    <a:pt x="69" y="22"/>
                  </a:cubicBezTo>
                  <a:lnTo>
                    <a:pt x="38" y="22"/>
                  </a:lnTo>
                  <a:lnTo>
                    <a:pt x="38" y="49"/>
                  </a:lnTo>
                  <a:lnTo>
                    <a:pt x="57" y="49"/>
                  </a:lnTo>
                  <a:lnTo>
                    <a:pt x="57" y="41"/>
                  </a:lnTo>
                  <a:cubicBezTo>
                    <a:pt x="57" y="41"/>
                    <a:pt x="49" y="41"/>
                    <a:pt x="47" y="41"/>
                  </a:cubicBezTo>
                  <a:cubicBezTo>
                    <a:pt x="47" y="39"/>
                    <a:pt x="47" y="33"/>
                    <a:pt x="47" y="31"/>
                  </a:cubicBezTo>
                  <a:cubicBezTo>
                    <a:pt x="49" y="31"/>
                    <a:pt x="56" y="31"/>
                    <a:pt x="59" y="31"/>
                  </a:cubicBezTo>
                  <a:cubicBezTo>
                    <a:pt x="59" y="33"/>
                    <a:pt x="59" y="42"/>
                    <a:pt x="59" y="42"/>
                  </a:cubicBezTo>
                  <a:cubicBezTo>
                    <a:pt x="59" y="42"/>
                    <a:pt x="67" y="42"/>
                    <a:pt x="70" y="42"/>
                  </a:cubicBezTo>
                  <a:cubicBezTo>
                    <a:pt x="70" y="44"/>
                    <a:pt x="70" y="47"/>
                    <a:pt x="70" y="49"/>
                  </a:cubicBezTo>
                  <a:cubicBezTo>
                    <a:pt x="67" y="49"/>
                    <a:pt x="60" y="49"/>
                    <a:pt x="60" y="49"/>
                  </a:cubicBezTo>
                  <a:cubicBezTo>
                    <a:pt x="60" y="49"/>
                    <a:pt x="60" y="63"/>
                    <a:pt x="60" y="65"/>
                  </a:cubicBezTo>
                  <a:cubicBezTo>
                    <a:pt x="58" y="65"/>
                    <a:pt x="50" y="65"/>
                    <a:pt x="48" y="65"/>
                  </a:cubicBezTo>
                  <a:cubicBezTo>
                    <a:pt x="48" y="64"/>
                    <a:pt x="48" y="59"/>
                    <a:pt x="48" y="59"/>
                  </a:cubicBezTo>
                  <a:lnTo>
                    <a:pt x="30" y="59"/>
                  </a:lnTo>
                  <a:cubicBezTo>
                    <a:pt x="30" y="59"/>
                    <a:pt x="30" y="63"/>
                    <a:pt x="30" y="65"/>
                  </a:cubicBezTo>
                  <a:cubicBezTo>
                    <a:pt x="28" y="65"/>
                    <a:pt x="23" y="65"/>
                    <a:pt x="21" y="65"/>
                  </a:cubicBezTo>
                  <a:cubicBezTo>
                    <a:pt x="21" y="62"/>
                    <a:pt x="21" y="44"/>
                    <a:pt x="21" y="44"/>
                  </a:cubicBezTo>
                  <a:cubicBezTo>
                    <a:pt x="21" y="44"/>
                    <a:pt x="12" y="44"/>
                    <a:pt x="9" y="44"/>
                  </a:cubicBezTo>
                  <a:cubicBezTo>
                    <a:pt x="9" y="41"/>
                    <a:pt x="9" y="12"/>
                    <a:pt x="9" y="9"/>
                  </a:cubicBezTo>
                  <a:cubicBezTo>
                    <a:pt x="12" y="9"/>
                    <a:pt x="22" y="9"/>
                    <a:pt x="24" y="9"/>
                  </a:cubicBezTo>
                  <a:cubicBezTo>
                    <a:pt x="24" y="11"/>
                    <a:pt x="24" y="24"/>
                    <a:pt x="24" y="26"/>
                  </a:cubicBezTo>
                  <a:cubicBezTo>
                    <a:pt x="23" y="26"/>
                    <a:pt x="23" y="26"/>
                    <a:pt x="22" y="26"/>
                  </a:cubicBezTo>
                  <a:cubicBezTo>
                    <a:pt x="22" y="24"/>
                    <a:pt x="22" y="19"/>
                    <a:pt x="22" y="19"/>
                  </a:cubicBezTo>
                  <a:lnTo>
                    <a:pt x="13" y="19"/>
                  </a:lnTo>
                  <a:lnTo>
                    <a:pt x="13" y="35"/>
                  </a:lnTo>
                  <a:lnTo>
                    <a:pt x="32" y="35"/>
                  </a:lnTo>
                  <a:lnTo>
                    <a:pt x="32" y="0"/>
                  </a:lnTo>
                  <a:lnTo>
                    <a:pt x="31" y="0"/>
                  </a:lnTo>
                  <a:close/>
                  <a:moveTo>
                    <a:pt x="29" y="4"/>
                  </a:moveTo>
                  <a:cubicBezTo>
                    <a:pt x="29" y="7"/>
                    <a:pt x="29" y="29"/>
                    <a:pt x="29" y="31"/>
                  </a:cubicBezTo>
                  <a:cubicBezTo>
                    <a:pt x="26" y="31"/>
                    <a:pt x="18" y="31"/>
                    <a:pt x="16" y="31"/>
                  </a:cubicBezTo>
                  <a:cubicBezTo>
                    <a:pt x="16" y="29"/>
                    <a:pt x="16" y="24"/>
                    <a:pt x="16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4"/>
                    <a:pt x="18" y="30"/>
                    <a:pt x="18" y="30"/>
                  </a:cubicBezTo>
                  <a:lnTo>
                    <a:pt x="28" y="30"/>
                  </a:lnTo>
                  <a:lnTo>
                    <a:pt x="28" y="5"/>
                  </a:lnTo>
                  <a:lnTo>
                    <a:pt x="6" y="5"/>
                  </a:lnTo>
                  <a:lnTo>
                    <a:pt x="6" y="48"/>
                  </a:lnTo>
                  <a:cubicBezTo>
                    <a:pt x="6" y="48"/>
                    <a:pt x="15" y="48"/>
                    <a:pt x="18" y="48"/>
                  </a:cubicBezTo>
                  <a:cubicBezTo>
                    <a:pt x="18" y="50"/>
                    <a:pt x="18" y="68"/>
                    <a:pt x="18" y="68"/>
                  </a:cubicBezTo>
                  <a:lnTo>
                    <a:pt x="34" y="68"/>
                  </a:lnTo>
                  <a:cubicBezTo>
                    <a:pt x="34" y="68"/>
                    <a:pt x="34" y="65"/>
                    <a:pt x="34" y="63"/>
                  </a:cubicBezTo>
                  <a:cubicBezTo>
                    <a:pt x="34" y="63"/>
                    <a:pt x="35" y="63"/>
                    <a:pt x="36" y="63"/>
                  </a:cubicBezTo>
                  <a:cubicBezTo>
                    <a:pt x="36" y="65"/>
                    <a:pt x="36" y="68"/>
                    <a:pt x="36" y="68"/>
                  </a:cubicBezTo>
                  <a:lnTo>
                    <a:pt x="43" y="68"/>
                  </a:lnTo>
                  <a:cubicBezTo>
                    <a:pt x="43" y="68"/>
                    <a:pt x="43" y="65"/>
                    <a:pt x="43" y="63"/>
                  </a:cubicBezTo>
                  <a:cubicBezTo>
                    <a:pt x="43" y="63"/>
                    <a:pt x="44" y="63"/>
                    <a:pt x="44" y="63"/>
                  </a:cubicBezTo>
                  <a:cubicBezTo>
                    <a:pt x="44" y="65"/>
                    <a:pt x="44" y="69"/>
                    <a:pt x="44" y="69"/>
                  </a:cubicBezTo>
                  <a:lnTo>
                    <a:pt x="64" y="69"/>
                  </a:lnTo>
                  <a:cubicBezTo>
                    <a:pt x="64" y="69"/>
                    <a:pt x="64" y="55"/>
                    <a:pt x="64" y="53"/>
                  </a:cubicBezTo>
                  <a:cubicBezTo>
                    <a:pt x="66" y="53"/>
                    <a:pt x="73" y="53"/>
                    <a:pt x="73" y="53"/>
                  </a:cubicBezTo>
                  <a:lnTo>
                    <a:pt x="73" y="38"/>
                  </a:lnTo>
                  <a:cubicBezTo>
                    <a:pt x="73" y="38"/>
                    <a:pt x="65" y="38"/>
                    <a:pt x="62" y="38"/>
                  </a:cubicBezTo>
                  <a:cubicBezTo>
                    <a:pt x="62" y="36"/>
                    <a:pt x="62" y="27"/>
                    <a:pt x="62" y="27"/>
                  </a:cubicBezTo>
                  <a:lnTo>
                    <a:pt x="43" y="27"/>
                  </a:lnTo>
                  <a:lnTo>
                    <a:pt x="43" y="44"/>
                  </a:lnTo>
                  <a:cubicBezTo>
                    <a:pt x="43" y="44"/>
                    <a:pt x="51" y="44"/>
                    <a:pt x="53" y="44"/>
                  </a:cubicBezTo>
                  <a:cubicBezTo>
                    <a:pt x="53" y="45"/>
                    <a:pt x="53" y="45"/>
                    <a:pt x="53" y="46"/>
                  </a:cubicBezTo>
                  <a:cubicBezTo>
                    <a:pt x="51" y="46"/>
                    <a:pt x="44" y="46"/>
                    <a:pt x="41" y="46"/>
                  </a:cubicBezTo>
                  <a:cubicBezTo>
                    <a:pt x="41" y="43"/>
                    <a:pt x="41" y="29"/>
                    <a:pt x="41" y="26"/>
                  </a:cubicBezTo>
                  <a:cubicBezTo>
                    <a:pt x="44" y="26"/>
                    <a:pt x="62" y="26"/>
                    <a:pt x="65" y="26"/>
                  </a:cubicBezTo>
                  <a:cubicBezTo>
                    <a:pt x="65" y="28"/>
                    <a:pt x="65" y="37"/>
                    <a:pt x="65" y="37"/>
                  </a:cubicBezTo>
                  <a:cubicBezTo>
                    <a:pt x="65" y="37"/>
                    <a:pt x="73" y="37"/>
                    <a:pt x="75" y="37"/>
                  </a:cubicBezTo>
                  <a:cubicBezTo>
                    <a:pt x="75" y="40"/>
                    <a:pt x="75" y="52"/>
                    <a:pt x="75" y="54"/>
                  </a:cubicBezTo>
                  <a:cubicBezTo>
                    <a:pt x="73" y="54"/>
                    <a:pt x="65" y="54"/>
                    <a:pt x="65" y="54"/>
                  </a:cubicBezTo>
                  <a:cubicBezTo>
                    <a:pt x="65" y="54"/>
                    <a:pt x="65" y="68"/>
                    <a:pt x="65" y="71"/>
                  </a:cubicBezTo>
                  <a:cubicBezTo>
                    <a:pt x="63" y="71"/>
                    <a:pt x="50" y="71"/>
                    <a:pt x="50" y="71"/>
                  </a:cubicBezTo>
                  <a:cubicBezTo>
                    <a:pt x="50" y="71"/>
                    <a:pt x="50" y="74"/>
                    <a:pt x="50" y="75"/>
                  </a:cubicBezTo>
                  <a:cubicBezTo>
                    <a:pt x="47" y="75"/>
                    <a:pt x="30" y="75"/>
                    <a:pt x="27" y="75"/>
                  </a:cubicBezTo>
                  <a:cubicBezTo>
                    <a:pt x="27" y="74"/>
                    <a:pt x="27" y="71"/>
                    <a:pt x="27" y="71"/>
                  </a:cubicBezTo>
                  <a:cubicBezTo>
                    <a:pt x="27" y="71"/>
                    <a:pt x="18" y="71"/>
                    <a:pt x="15" y="71"/>
                  </a:cubicBezTo>
                  <a:cubicBezTo>
                    <a:pt x="15" y="68"/>
                    <a:pt x="15" y="49"/>
                    <a:pt x="15" y="49"/>
                  </a:cubicBezTo>
                  <a:cubicBezTo>
                    <a:pt x="15" y="49"/>
                    <a:pt x="6" y="49"/>
                    <a:pt x="4" y="49"/>
                  </a:cubicBezTo>
                  <a:cubicBezTo>
                    <a:pt x="4" y="46"/>
                    <a:pt x="4" y="7"/>
                    <a:pt x="4" y="4"/>
                  </a:cubicBezTo>
                  <a:cubicBezTo>
                    <a:pt x="6" y="4"/>
                    <a:pt x="26" y="4"/>
                    <a:pt x="29" y="4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2" name="Freeform 6"/>
            <p:cNvSpPr>
              <a:spLocks noEditPoints="1"/>
            </p:cNvSpPr>
            <p:nvPr/>
          </p:nvSpPr>
          <p:spPr bwMode="auto">
            <a:xfrm>
              <a:off x="11" y="96"/>
              <a:ext cx="395" cy="499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0" y="64"/>
                </a:cxn>
                <a:cxn ang="0">
                  <a:pos x="30" y="36"/>
                </a:cxn>
                <a:cxn ang="0">
                  <a:pos x="13" y="51"/>
                </a:cxn>
                <a:cxn ang="0">
                  <a:pos x="21" y="43"/>
                </a:cxn>
                <a:cxn ang="0">
                  <a:pos x="23" y="56"/>
                </a:cxn>
                <a:cxn ang="0">
                  <a:pos x="8" y="17"/>
                </a:cxn>
                <a:cxn ang="0">
                  <a:pos x="30" y="24"/>
                </a:cxn>
                <a:cxn ang="0">
                  <a:pos x="34" y="41"/>
                </a:cxn>
                <a:cxn ang="0">
                  <a:pos x="69" y="64"/>
                </a:cxn>
                <a:cxn ang="0">
                  <a:pos x="41" y="89"/>
                </a:cxn>
                <a:cxn ang="0">
                  <a:pos x="55" y="68"/>
                </a:cxn>
                <a:cxn ang="0">
                  <a:pos x="47" y="72"/>
                </a:cxn>
                <a:cxn ang="0">
                  <a:pos x="63" y="80"/>
                </a:cxn>
                <a:cxn ang="0">
                  <a:pos x="33" y="60"/>
                </a:cxn>
                <a:cxn ang="0">
                  <a:pos x="78" y="98"/>
                </a:cxn>
                <a:cxn ang="0">
                  <a:pos x="54" y="36"/>
                </a:cxn>
                <a:cxn ang="0">
                  <a:pos x="40" y="36"/>
                </a:cxn>
                <a:cxn ang="0">
                  <a:pos x="39" y="23"/>
                </a:cxn>
                <a:cxn ang="0">
                  <a:pos x="17" y="0"/>
                </a:cxn>
                <a:cxn ang="0">
                  <a:pos x="17" y="5"/>
                </a:cxn>
                <a:cxn ang="0">
                  <a:pos x="34" y="29"/>
                </a:cxn>
                <a:cxn ang="0">
                  <a:pos x="53" y="40"/>
                </a:cxn>
                <a:cxn ang="0">
                  <a:pos x="74" y="95"/>
                </a:cxn>
                <a:cxn ang="0">
                  <a:pos x="36" y="63"/>
                </a:cxn>
                <a:cxn ang="0">
                  <a:pos x="59" y="77"/>
                </a:cxn>
                <a:cxn ang="0">
                  <a:pos x="51" y="75"/>
                </a:cxn>
                <a:cxn ang="0">
                  <a:pos x="59" y="65"/>
                </a:cxn>
                <a:cxn ang="0">
                  <a:pos x="38" y="93"/>
                </a:cxn>
                <a:cxn ang="0">
                  <a:pos x="72" y="62"/>
                </a:cxn>
                <a:cxn ang="0">
                  <a:pos x="52" y="43"/>
                </a:cxn>
                <a:cxn ang="0">
                  <a:pos x="33" y="25"/>
                </a:cxn>
                <a:cxn ang="0">
                  <a:pos x="33" y="23"/>
                </a:cxn>
                <a:cxn ang="0">
                  <a:pos x="17" y="9"/>
                </a:cxn>
                <a:cxn ang="0">
                  <a:pos x="4" y="14"/>
                </a:cxn>
                <a:cxn ang="0">
                  <a:pos x="26" y="59"/>
                </a:cxn>
                <a:cxn ang="0">
                  <a:pos x="18" y="39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3" y="60"/>
                </a:cxn>
                <a:cxn ang="0">
                  <a:pos x="17" y="5"/>
                </a:cxn>
              </a:cxnLst>
              <a:rect l="0" t="0" r="r" b="b"/>
              <a:pathLst>
                <a:path w="78" h="98">
                  <a:moveTo>
                    <a:pt x="16" y="2"/>
                  </a:moveTo>
                  <a:cubicBezTo>
                    <a:pt x="14" y="5"/>
                    <a:pt x="6" y="8"/>
                    <a:pt x="1" y="10"/>
                  </a:cubicBezTo>
                  <a:lnTo>
                    <a:pt x="0" y="10"/>
                  </a:lnTo>
                  <a:lnTo>
                    <a:pt x="0" y="64"/>
                  </a:lnTo>
                  <a:lnTo>
                    <a:pt x="30" y="64"/>
                  </a:lnTo>
                  <a:lnTo>
                    <a:pt x="30" y="36"/>
                  </a:lnTo>
                  <a:lnTo>
                    <a:pt x="13" y="36"/>
                  </a:lnTo>
                  <a:lnTo>
                    <a:pt x="13" y="51"/>
                  </a:lnTo>
                  <a:lnTo>
                    <a:pt x="21" y="51"/>
                  </a:lnTo>
                  <a:cubicBezTo>
                    <a:pt x="21" y="51"/>
                    <a:pt x="21" y="45"/>
                    <a:pt x="21" y="43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5"/>
                    <a:pt x="23" y="53"/>
                    <a:pt x="23" y="56"/>
                  </a:cubicBezTo>
                  <a:cubicBezTo>
                    <a:pt x="20" y="56"/>
                    <a:pt x="10" y="56"/>
                    <a:pt x="8" y="56"/>
                  </a:cubicBezTo>
                  <a:cubicBezTo>
                    <a:pt x="8" y="53"/>
                    <a:pt x="8" y="19"/>
                    <a:pt x="8" y="17"/>
                  </a:cubicBezTo>
                  <a:cubicBezTo>
                    <a:pt x="11" y="16"/>
                    <a:pt x="16" y="13"/>
                    <a:pt x="18" y="12"/>
                  </a:cubicBezTo>
                  <a:cubicBezTo>
                    <a:pt x="19" y="14"/>
                    <a:pt x="29" y="23"/>
                    <a:pt x="30" y="24"/>
                  </a:cubicBezTo>
                  <a:cubicBezTo>
                    <a:pt x="30" y="25"/>
                    <a:pt x="29" y="27"/>
                    <a:pt x="29" y="28"/>
                  </a:cubicBezTo>
                  <a:cubicBezTo>
                    <a:pt x="29" y="32"/>
                    <a:pt x="31" y="37"/>
                    <a:pt x="34" y="41"/>
                  </a:cubicBezTo>
                  <a:cubicBezTo>
                    <a:pt x="39" y="47"/>
                    <a:pt x="49" y="47"/>
                    <a:pt x="52" y="46"/>
                  </a:cubicBezTo>
                  <a:cubicBezTo>
                    <a:pt x="53" y="47"/>
                    <a:pt x="68" y="63"/>
                    <a:pt x="69" y="64"/>
                  </a:cubicBezTo>
                  <a:cubicBezTo>
                    <a:pt x="69" y="65"/>
                    <a:pt x="69" y="86"/>
                    <a:pt x="69" y="89"/>
                  </a:cubicBezTo>
                  <a:cubicBezTo>
                    <a:pt x="66" y="89"/>
                    <a:pt x="44" y="89"/>
                    <a:pt x="41" y="89"/>
                  </a:cubicBezTo>
                  <a:cubicBezTo>
                    <a:pt x="41" y="87"/>
                    <a:pt x="41" y="71"/>
                    <a:pt x="41" y="68"/>
                  </a:cubicBezTo>
                  <a:cubicBezTo>
                    <a:pt x="44" y="68"/>
                    <a:pt x="53" y="68"/>
                    <a:pt x="55" y="68"/>
                  </a:cubicBezTo>
                  <a:cubicBezTo>
                    <a:pt x="55" y="70"/>
                    <a:pt x="55" y="71"/>
                    <a:pt x="55" y="72"/>
                  </a:cubicBezTo>
                  <a:cubicBezTo>
                    <a:pt x="53" y="72"/>
                    <a:pt x="47" y="72"/>
                    <a:pt x="47" y="72"/>
                  </a:cubicBezTo>
                  <a:lnTo>
                    <a:pt x="47" y="80"/>
                  </a:lnTo>
                  <a:lnTo>
                    <a:pt x="63" y="80"/>
                  </a:lnTo>
                  <a:lnTo>
                    <a:pt x="63" y="60"/>
                  </a:lnTo>
                  <a:lnTo>
                    <a:pt x="33" y="60"/>
                  </a:lnTo>
                  <a:lnTo>
                    <a:pt x="33" y="98"/>
                  </a:lnTo>
                  <a:lnTo>
                    <a:pt x="78" y="98"/>
                  </a:lnTo>
                  <a:lnTo>
                    <a:pt x="78" y="61"/>
                  </a:lnTo>
                  <a:lnTo>
                    <a:pt x="54" y="36"/>
                  </a:lnTo>
                  <a:lnTo>
                    <a:pt x="52" y="37"/>
                  </a:lnTo>
                  <a:cubicBezTo>
                    <a:pt x="49" y="39"/>
                    <a:pt x="45" y="41"/>
                    <a:pt x="40" y="36"/>
                  </a:cubicBezTo>
                  <a:cubicBezTo>
                    <a:pt x="35" y="31"/>
                    <a:pt x="39" y="24"/>
                    <a:pt x="39" y="24"/>
                  </a:cubicBezTo>
                  <a:lnTo>
                    <a:pt x="39" y="23"/>
                  </a:lnTo>
                  <a:lnTo>
                    <a:pt x="38" y="22"/>
                  </a:lnTo>
                  <a:lnTo>
                    <a:pt x="17" y="0"/>
                  </a:lnTo>
                  <a:lnTo>
                    <a:pt x="16" y="2"/>
                  </a:lnTo>
                  <a:close/>
                  <a:moveTo>
                    <a:pt x="17" y="5"/>
                  </a:moveTo>
                  <a:cubicBezTo>
                    <a:pt x="19" y="8"/>
                    <a:pt x="34" y="22"/>
                    <a:pt x="35" y="24"/>
                  </a:cubicBezTo>
                  <a:cubicBezTo>
                    <a:pt x="35" y="25"/>
                    <a:pt x="34" y="27"/>
                    <a:pt x="34" y="29"/>
                  </a:cubicBezTo>
                  <a:cubicBezTo>
                    <a:pt x="34" y="32"/>
                    <a:pt x="35" y="36"/>
                    <a:pt x="38" y="39"/>
                  </a:cubicBezTo>
                  <a:cubicBezTo>
                    <a:pt x="44" y="45"/>
                    <a:pt x="50" y="42"/>
                    <a:pt x="53" y="40"/>
                  </a:cubicBezTo>
                  <a:cubicBezTo>
                    <a:pt x="55" y="42"/>
                    <a:pt x="73" y="61"/>
                    <a:pt x="74" y="62"/>
                  </a:cubicBezTo>
                  <a:cubicBezTo>
                    <a:pt x="74" y="63"/>
                    <a:pt x="74" y="92"/>
                    <a:pt x="74" y="95"/>
                  </a:cubicBezTo>
                  <a:cubicBezTo>
                    <a:pt x="71" y="95"/>
                    <a:pt x="39" y="95"/>
                    <a:pt x="36" y="95"/>
                  </a:cubicBezTo>
                  <a:cubicBezTo>
                    <a:pt x="36" y="92"/>
                    <a:pt x="36" y="66"/>
                    <a:pt x="36" y="63"/>
                  </a:cubicBezTo>
                  <a:cubicBezTo>
                    <a:pt x="39" y="63"/>
                    <a:pt x="56" y="63"/>
                    <a:pt x="59" y="63"/>
                  </a:cubicBezTo>
                  <a:cubicBezTo>
                    <a:pt x="59" y="66"/>
                    <a:pt x="59" y="74"/>
                    <a:pt x="59" y="77"/>
                  </a:cubicBezTo>
                  <a:cubicBezTo>
                    <a:pt x="57" y="77"/>
                    <a:pt x="53" y="76"/>
                    <a:pt x="51" y="76"/>
                  </a:cubicBezTo>
                  <a:cubicBezTo>
                    <a:pt x="51" y="76"/>
                    <a:pt x="51" y="76"/>
                    <a:pt x="51" y="75"/>
                  </a:cubicBezTo>
                  <a:cubicBezTo>
                    <a:pt x="53" y="75"/>
                    <a:pt x="59" y="75"/>
                    <a:pt x="59" y="75"/>
                  </a:cubicBezTo>
                  <a:lnTo>
                    <a:pt x="59" y="65"/>
                  </a:lnTo>
                  <a:lnTo>
                    <a:pt x="38" y="65"/>
                  </a:lnTo>
                  <a:lnTo>
                    <a:pt x="38" y="93"/>
                  </a:lnTo>
                  <a:lnTo>
                    <a:pt x="72" y="93"/>
                  </a:lnTo>
                  <a:lnTo>
                    <a:pt x="72" y="62"/>
                  </a:lnTo>
                  <a:lnTo>
                    <a:pt x="53" y="43"/>
                  </a:lnTo>
                  <a:lnTo>
                    <a:pt x="52" y="43"/>
                  </a:lnTo>
                  <a:cubicBezTo>
                    <a:pt x="52" y="43"/>
                    <a:pt x="41" y="45"/>
                    <a:pt x="36" y="39"/>
                  </a:cubicBezTo>
                  <a:cubicBezTo>
                    <a:pt x="32" y="33"/>
                    <a:pt x="32" y="26"/>
                    <a:pt x="33" y="25"/>
                  </a:cubicBezTo>
                  <a:lnTo>
                    <a:pt x="34" y="24"/>
                  </a:lnTo>
                  <a:lnTo>
                    <a:pt x="33" y="23"/>
                  </a:lnTo>
                  <a:lnTo>
                    <a:pt x="18" y="8"/>
                  </a:lnTo>
                  <a:lnTo>
                    <a:pt x="17" y="9"/>
                  </a:lnTo>
                  <a:cubicBezTo>
                    <a:pt x="15" y="10"/>
                    <a:pt x="9" y="13"/>
                    <a:pt x="6" y="14"/>
                  </a:cubicBezTo>
                  <a:lnTo>
                    <a:pt x="4" y="14"/>
                  </a:lnTo>
                  <a:lnTo>
                    <a:pt x="4" y="59"/>
                  </a:lnTo>
                  <a:lnTo>
                    <a:pt x="26" y="59"/>
                  </a:lnTo>
                  <a:lnTo>
                    <a:pt x="26" y="39"/>
                  </a:lnTo>
                  <a:lnTo>
                    <a:pt x="18" y="39"/>
                  </a:lnTo>
                  <a:cubicBezTo>
                    <a:pt x="18" y="39"/>
                    <a:pt x="18" y="46"/>
                    <a:pt x="18" y="48"/>
                  </a:cubicBezTo>
                  <a:cubicBezTo>
                    <a:pt x="17" y="48"/>
                    <a:pt x="17" y="48"/>
                    <a:pt x="16" y="48"/>
                  </a:cubicBezTo>
                  <a:cubicBezTo>
                    <a:pt x="16" y="46"/>
                    <a:pt x="16" y="42"/>
                    <a:pt x="16" y="39"/>
                  </a:cubicBezTo>
                  <a:cubicBezTo>
                    <a:pt x="19" y="39"/>
                    <a:pt x="25" y="39"/>
                    <a:pt x="27" y="39"/>
                  </a:cubicBezTo>
                  <a:cubicBezTo>
                    <a:pt x="27" y="42"/>
                    <a:pt x="27" y="58"/>
                    <a:pt x="27" y="60"/>
                  </a:cubicBezTo>
                  <a:cubicBezTo>
                    <a:pt x="24" y="60"/>
                    <a:pt x="6" y="60"/>
                    <a:pt x="3" y="60"/>
                  </a:cubicBezTo>
                  <a:cubicBezTo>
                    <a:pt x="3" y="57"/>
                    <a:pt x="3" y="15"/>
                    <a:pt x="3" y="13"/>
                  </a:cubicBezTo>
                  <a:cubicBezTo>
                    <a:pt x="6" y="12"/>
                    <a:pt x="14" y="9"/>
                    <a:pt x="17" y="5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3" name="Rectangle 7"/>
            <p:cNvSpPr>
              <a:spLocks noChangeArrowheads="1"/>
            </p:cNvSpPr>
            <p:nvPr/>
          </p:nvSpPr>
          <p:spPr bwMode="auto">
            <a:xfrm>
              <a:off x="889" y="152"/>
              <a:ext cx="3977" cy="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4" name="Rectangle 8"/>
            <p:cNvSpPr>
              <a:spLocks noChangeArrowheads="1"/>
            </p:cNvSpPr>
            <p:nvPr/>
          </p:nvSpPr>
          <p:spPr bwMode="auto">
            <a:xfrm>
              <a:off x="889" y="198"/>
              <a:ext cx="3977" cy="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5" name="Freeform 9"/>
            <p:cNvSpPr>
              <a:spLocks noEditPoints="1"/>
            </p:cNvSpPr>
            <p:nvPr/>
          </p:nvSpPr>
          <p:spPr bwMode="auto">
            <a:xfrm>
              <a:off x="4861" y="0"/>
              <a:ext cx="401" cy="39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4" y="11"/>
                </a:cxn>
                <a:cxn ang="0">
                  <a:pos x="0" y="23"/>
                </a:cxn>
                <a:cxn ang="0">
                  <a:pos x="4" y="52"/>
                </a:cxn>
                <a:cxn ang="0">
                  <a:pos x="21" y="68"/>
                </a:cxn>
                <a:cxn ang="0">
                  <a:pos x="45" y="77"/>
                </a:cxn>
                <a:cxn ang="0">
                  <a:pos x="56" y="68"/>
                </a:cxn>
                <a:cxn ang="0">
                  <a:pos x="29" y="37"/>
                </a:cxn>
                <a:cxn ang="0">
                  <a:pos x="38" y="56"/>
                </a:cxn>
                <a:cxn ang="0">
                  <a:pos x="48" y="46"/>
                </a:cxn>
                <a:cxn ang="0">
                  <a:pos x="37" y="58"/>
                </a:cxn>
                <a:cxn ang="0">
                  <a:pos x="29" y="68"/>
                </a:cxn>
                <a:cxn ang="0">
                  <a:pos x="13" y="59"/>
                </a:cxn>
                <a:cxn ang="0">
                  <a:pos x="19" y="47"/>
                </a:cxn>
                <a:cxn ang="0">
                  <a:pos x="13" y="38"/>
                </a:cxn>
                <a:cxn ang="0">
                  <a:pos x="19" y="29"/>
                </a:cxn>
                <a:cxn ang="0">
                  <a:pos x="13" y="20"/>
                </a:cxn>
                <a:cxn ang="0">
                  <a:pos x="34" y="8"/>
                </a:cxn>
                <a:cxn ang="0">
                  <a:pos x="70" y="23"/>
                </a:cxn>
                <a:cxn ang="0">
                  <a:pos x="52" y="21"/>
                </a:cxn>
                <a:cxn ang="0">
                  <a:pos x="60" y="12"/>
                </a:cxn>
                <a:cxn ang="0">
                  <a:pos x="44" y="31"/>
                </a:cxn>
                <a:cxn ang="0">
                  <a:pos x="79" y="0"/>
                </a:cxn>
                <a:cxn ang="0">
                  <a:pos x="75" y="3"/>
                </a:cxn>
                <a:cxn ang="0">
                  <a:pos x="47" y="28"/>
                </a:cxn>
                <a:cxn ang="0">
                  <a:pos x="57" y="15"/>
                </a:cxn>
                <a:cxn ang="0">
                  <a:pos x="49" y="17"/>
                </a:cxn>
                <a:cxn ang="0">
                  <a:pos x="73" y="27"/>
                </a:cxn>
                <a:cxn ang="0">
                  <a:pos x="31" y="5"/>
                </a:cxn>
                <a:cxn ang="0">
                  <a:pos x="10" y="17"/>
                </a:cxn>
                <a:cxn ang="0">
                  <a:pos x="16" y="33"/>
                </a:cxn>
                <a:cxn ang="0">
                  <a:pos x="10" y="35"/>
                </a:cxn>
                <a:cxn ang="0">
                  <a:pos x="16" y="42"/>
                </a:cxn>
                <a:cxn ang="0">
                  <a:pos x="10" y="43"/>
                </a:cxn>
                <a:cxn ang="0">
                  <a:pos x="26" y="62"/>
                </a:cxn>
                <a:cxn ang="0">
                  <a:pos x="40" y="72"/>
                </a:cxn>
                <a:cxn ang="0">
                  <a:pos x="52" y="61"/>
                </a:cxn>
                <a:cxn ang="0">
                  <a:pos x="34" y="42"/>
                </a:cxn>
                <a:cxn ang="0">
                  <a:pos x="33" y="52"/>
                </a:cxn>
                <a:cxn ang="0">
                  <a:pos x="53" y="40"/>
                </a:cxn>
                <a:cxn ang="0">
                  <a:pos x="41" y="64"/>
                </a:cxn>
                <a:cxn ang="0">
                  <a:pos x="24" y="74"/>
                </a:cxn>
                <a:cxn ang="0">
                  <a:pos x="7" y="64"/>
                </a:cxn>
                <a:cxn ang="0">
                  <a:pos x="4" y="49"/>
                </a:cxn>
                <a:cxn ang="0">
                  <a:pos x="7" y="26"/>
                </a:cxn>
                <a:cxn ang="0">
                  <a:pos x="29" y="14"/>
                </a:cxn>
                <a:cxn ang="0">
                  <a:pos x="75" y="3"/>
                </a:cxn>
              </a:cxnLst>
              <a:rect l="0" t="0" r="r" b="b"/>
              <a:pathLst>
                <a:path w="79" h="77">
                  <a:moveTo>
                    <a:pt x="77" y="0"/>
                  </a:moveTo>
                  <a:lnTo>
                    <a:pt x="26" y="0"/>
                  </a:lnTo>
                  <a:cubicBezTo>
                    <a:pt x="26" y="0"/>
                    <a:pt x="26" y="9"/>
                    <a:pt x="26" y="11"/>
                  </a:cubicBezTo>
                  <a:cubicBezTo>
                    <a:pt x="23" y="11"/>
                    <a:pt x="4" y="11"/>
                    <a:pt x="4" y="11"/>
                  </a:cubicBezTo>
                  <a:cubicBezTo>
                    <a:pt x="4" y="11"/>
                    <a:pt x="4" y="20"/>
                    <a:pt x="4" y="23"/>
                  </a:cubicBezTo>
                  <a:cubicBezTo>
                    <a:pt x="3" y="23"/>
                    <a:pt x="0" y="23"/>
                    <a:pt x="0" y="23"/>
                  </a:cubicBezTo>
                  <a:lnTo>
                    <a:pt x="0" y="52"/>
                  </a:lnTo>
                  <a:cubicBezTo>
                    <a:pt x="0" y="52"/>
                    <a:pt x="3" y="52"/>
                    <a:pt x="4" y="52"/>
                  </a:cubicBezTo>
                  <a:cubicBezTo>
                    <a:pt x="4" y="55"/>
                    <a:pt x="4" y="68"/>
                    <a:pt x="4" y="68"/>
                  </a:cubicBezTo>
                  <a:cubicBezTo>
                    <a:pt x="4" y="68"/>
                    <a:pt x="18" y="68"/>
                    <a:pt x="21" y="68"/>
                  </a:cubicBezTo>
                  <a:cubicBezTo>
                    <a:pt x="21" y="70"/>
                    <a:pt x="21" y="77"/>
                    <a:pt x="21" y="77"/>
                  </a:cubicBezTo>
                  <a:lnTo>
                    <a:pt x="45" y="77"/>
                  </a:lnTo>
                  <a:cubicBezTo>
                    <a:pt x="45" y="77"/>
                    <a:pt x="45" y="70"/>
                    <a:pt x="45" y="68"/>
                  </a:cubicBezTo>
                  <a:cubicBezTo>
                    <a:pt x="47" y="68"/>
                    <a:pt x="56" y="68"/>
                    <a:pt x="56" y="68"/>
                  </a:cubicBezTo>
                  <a:lnTo>
                    <a:pt x="56" y="37"/>
                  </a:lnTo>
                  <a:lnTo>
                    <a:pt x="29" y="37"/>
                  </a:lnTo>
                  <a:lnTo>
                    <a:pt x="29" y="56"/>
                  </a:lnTo>
                  <a:lnTo>
                    <a:pt x="38" y="56"/>
                  </a:lnTo>
                  <a:cubicBezTo>
                    <a:pt x="38" y="56"/>
                    <a:pt x="38" y="48"/>
                    <a:pt x="38" y="46"/>
                  </a:cubicBezTo>
                  <a:cubicBezTo>
                    <a:pt x="40" y="46"/>
                    <a:pt x="46" y="46"/>
                    <a:pt x="48" y="46"/>
                  </a:cubicBezTo>
                  <a:cubicBezTo>
                    <a:pt x="48" y="48"/>
                    <a:pt x="48" y="55"/>
                    <a:pt x="48" y="58"/>
                  </a:cubicBezTo>
                  <a:cubicBezTo>
                    <a:pt x="46" y="58"/>
                    <a:pt x="37" y="58"/>
                    <a:pt x="37" y="58"/>
                  </a:cubicBezTo>
                  <a:cubicBezTo>
                    <a:pt x="37" y="58"/>
                    <a:pt x="37" y="66"/>
                    <a:pt x="37" y="68"/>
                  </a:cubicBezTo>
                  <a:cubicBezTo>
                    <a:pt x="35" y="68"/>
                    <a:pt x="31" y="68"/>
                    <a:pt x="29" y="68"/>
                  </a:cubicBezTo>
                  <a:cubicBezTo>
                    <a:pt x="29" y="66"/>
                    <a:pt x="29" y="59"/>
                    <a:pt x="29" y="59"/>
                  </a:cubicBezTo>
                  <a:cubicBezTo>
                    <a:pt x="29" y="59"/>
                    <a:pt x="16" y="59"/>
                    <a:pt x="13" y="59"/>
                  </a:cubicBezTo>
                  <a:cubicBezTo>
                    <a:pt x="13" y="57"/>
                    <a:pt x="13" y="49"/>
                    <a:pt x="13" y="47"/>
                  </a:cubicBezTo>
                  <a:cubicBezTo>
                    <a:pt x="15" y="47"/>
                    <a:pt x="19" y="47"/>
                    <a:pt x="19" y="47"/>
                  </a:cubicBezTo>
                  <a:lnTo>
                    <a:pt x="19" y="38"/>
                  </a:lnTo>
                  <a:cubicBezTo>
                    <a:pt x="19" y="38"/>
                    <a:pt x="15" y="38"/>
                    <a:pt x="13" y="38"/>
                  </a:cubicBezTo>
                  <a:cubicBezTo>
                    <a:pt x="15" y="38"/>
                    <a:pt x="19" y="38"/>
                    <a:pt x="19" y="38"/>
                  </a:cubicBezTo>
                  <a:lnTo>
                    <a:pt x="19" y="29"/>
                  </a:lnTo>
                  <a:cubicBezTo>
                    <a:pt x="19" y="29"/>
                    <a:pt x="15" y="29"/>
                    <a:pt x="13" y="29"/>
                  </a:cubicBezTo>
                  <a:cubicBezTo>
                    <a:pt x="13" y="27"/>
                    <a:pt x="13" y="22"/>
                    <a:pt x="13" y="20"/>
                  </a:cubicBezTo>
                  <a:cubicBezTo>
                    <a:pt x="16" y="20"/>
                    <a:pt x="34" y="20"/>
                    <a:pt x="34" y="20"/>
                  </a:cubicBezTo>
                  <a:cubicBezTo>
                    <a:pt x="34" y="20"/>
                    <a:pt x="34" y="11"/>
                    <a:pt x="34" y="8"/>
                  </a:cubicBezTo>
                  <a:cubicBezTo>
                    <a:pt x="37" y="8"/>
                    <a:pt x="67" y="8"/>
                    <a:pt x="70" y="8"/>
                  </a:cubicBezTo>
                  <a:cubicBezTo>
                    <a:pt x="70" y="11"/>
                    <a:pt x="70" y="21"/>
                    <a:pt x="70" y="23"/>
                  </a:cubicBezTo>
                  <a:cubicBezTo>
                    <a:pt x="67" y="23"/>
                    <a:pt x="55" y="23"/>
                    <a:pt x="52" y="23"/>
                  </a:cubicBezTo>
                  <a:cubicBezTo>
                    <a:pt x="52" y="22"/>
                    <a:pt x="52" y="22"/>
                    <a:pt x="52" y="21"/>
                  </a:cubicBezTo>
                  <a:cubicBezTo>
                    <a:pt x="55" y="21"/>
                    <a:pt x="60" y="21"/>
                    <a:pt x="60" y="21"/>
                  </a:cubicBezTo>
                  <a:lnTo>
                    <a:pt x="60" y="12"/>
                  </a:lnTo>
                  <a:lnTo>
                    <a:pt x="44" y="12"/>
                  </a:lnTo>
                  <a:lnTo>
                    <a:pt x="44" y="31"/>
                  </a:lnTo>
                  <a:lnTo>
                    <a:pt x="79" y="31"/>
                  </a:lnTo>
                  <a:lnTo>
                    <a:pt x="79" y="0"/>
                  </a:lnTo>
                  <a:lnTo>
                    <a:pt x="77" y="0"/>
                  </a:lnTo>
                  <a:close/>
                  <a:moveTo>
                    <a:pt x="75" y="3"/>
                  </a:moveTo>
                  <a:cubicBezTo>
                    <a:pt x="75" y="6"/>
                    <a:pt x="75" y="25"/>
                    <a:pt x="75" y="28"/>
                  </a:cubicBezTo>
                  <a:cubicBezTo>
                    <a:pt x="72" y="28"/>
                    <a:pt x="50" y="28"/>
                    <a:pt x="47" y="28"/>
                  </a:cubicBezTo>
                  <a:cubicBezTo>
                    <a:pt x="47" y="26"/>
                    <a:pt x="47" y="18"/>
                    <a:pt x="47" y="15"/>
                  </a:cubicBezTo>
                  <a:cubicBezTo>
                    <a:pt x="49" y="15"/>
                    <a:pt x="55" y="15"/>
                    <a:pt x="57" y="15"/>
                  </a:cubicBezTo>
                  <a:cubicBezTo>
                    <a:pt x="57" y="16"/>
                    <a:pt x="57" y="16"/>
                    <a:pt x="57" y="17"/>
                  </a:cubicBezTo>
                  <a:cubicBezTo>
                    <a:pt x="55" y="17"/>
                    <a:pt x="49" y="17"/>
                    <a:pt x="49" y="17"/>
                  </a:cubicBezTo>
                  <a:lnTo>
                    <a:pt x="49" y="27"/>
                  </a:lnTo>
                  <a:lnTo>
                    <a:pt x="73" y="27"/>
                  </a:lnTo>
                  <a:lnTo>
                    <a:pt x="73" y="5"/>
                  </a:lnTo>
                  <a:lnTo>
                    <a:pt x="31" y="5"/>
                  </a:lnTo>
                  <a:cubicBezTo>
                    <a:pt x="31" y="5"/>
                    <a:pt x="31" y="14"/>
                    <a:pt x="31" y="17"/>
                  </a:cubicBezTo>
                  <a:cubicBezTo>
                    <a:pt x="28" y="17"/>
                    <a:pt x="10" y="17"/>
                    <a:pt x="10" y="17"/>
                  </a:cubicBezTo>
                  <a:lnTo>
                    <a:pt x="10" y="33"/>
                  </a:lnTo>
                  <a:cubicBezTo>
                    <a:pt x="10" y="33"/>
                    <a:pt x="14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4" y="35"/>
                    <a:pt x="10" y="35"/>
                    <a:pt x="10" y="35"/>
                  </a:cubicBezTo>
                  <a:lnTo>
                    <a:pt x="10" y="42"/>
                  </a:lnTo>
                  <a:cubicBezTo>
                    <a:pt x="10" y="42"/>
                    <a:pt x="14" y="42"/>
                    <a:pt x="16" y="42"/>
                  </a:cubicBezTo>
                  <a:cubicBezTo>
                    <a:pt x="16" y="42"/>
                    <a:pt x="16" y="43"/>
                    <a:pt x="16" y="43"/>
                  </a:cubicBezTo>
                  <a:cubicBezTo>
                    <a:pt x="14" y="43"/>
                    <a:pt x="10" y="43"/>
                    <a:pt x="10" y="43"/>
                  </a:cubicBezTo>
                  <a:lnTo>
                    <a:pt x="10" y="62"/>
                  </a:lnTo>
                  <a:cubicBezTo>
                    <a:pt x="10" y="62"/>
                    <a:pt x="23" y="62"/>
                    <a:pt x="26" y="62"/>
                  </a:cubicBezTo>
                  <a:cubicBezTo>
                    <a:pt x="26" y="65"/>
                    <a:pt x="26" y="72"/>
                    <a:pt x="26" y="72"/>
                  </a:cubicBezTo>
                  <a:lnTo>
                    <a:pt x="40" y="72"/>
                  </a:lnTo>
                  <a:cubicBezTo>
                    <a:pt x="40" y="72"/>
                    <a:pt x="40" y="64"/>
                    <a:pt x="40" y="61"/>
                  </a:cubicBezTo>
                  <a:cubicBezTo>
                    <a:pt x="43" y="61"/>
                    <a:pt x="52" y="61"/>
                    <a:pt x="52" y="61"/>
                  </a:cubicBezTo>
                  <a:lnTo>
                    <a:pt x="52" y="42"/>
                  </a:lnTo>
                  <a:lnTo>
                    <a:pt x="34" y="42"/>
                  </a:lnTo>
                  <a:cubicBezTo>
                    <a:pt x="34" y="42"/>
                    <a:pt x="34" y="50"/>
                    <a:pt x="34" y="52"/>
                  </a:cubicBezTo>
                  <a:cubicBezTo>
                    <a:pt x="34" y="52"/>
                    <a:pt x="34" y="52"/>
                    <a:pt x="33" y="52"/>
                  </a:cubicBezTo>
                  <a:cubicBezTo>
                    <a:pt x="33" y="50"/>
                    <a:pt x="33" y="43"/>
                    <a:pt x="33" y="40"/>
                  </a:cubicBezTo>
                  <a:cubicBezTo>
                    <a:pt x="35" y="40"/>
                    <a:pt x="50" y="40"/>
                    <a:pt x="53" y="40"/>
                  </a:cubicBezTo>
                  <a:cubicBezTo>
                    <a:pt x="53" y="43"/>
                    <a:pt x="53" y="61"/>
                    <a:pt x="53" y="64"/>
                  </a:cubicBezTo>
                  <a:cubicBezTo>
                    <a:pt x="50" y="64"/>
                    <a:pt x="41" y="64"/>
                    <a:pt x="41" y="64"/>
                  </a:cubicBezTo>
                  <a:cubicBezTo>
                    <a:pt x="41" y="64"/>
                    <a:pt x="41" y="72"/>
                    <a:pt x="41" y="74"/>
                  </a:cubicBezTo>
                  <a:cubicBezTo>
                    <a:pt x="39" y="74"/>
                    <a:pt x="27" y="74"/>
                    <a:pt x="24" y="74"/>
                  </a:cubicBezTo>
                  <a:cubicBezTo>
                    <a:pt x="24" y="72"/>
                    <a:pt x="24" y="64"/>
                    <a:pt x="24" y="64"/>
                  </a:cubicBezTo>
                  <a:cubicBezTo>
                    <a:pt x="24" y="64"/>
                    <a:pt x="10" y="64"/>
                    <a:pt x="7" y="64"/>
                  </a:cubicBezTo>
                  <a:cubicBezTo>
                    <a:pt x="7" y="62"/>
                    <a:pt x="7" y="49"/>
                    <a:pt x="7" y="49"/>
                  </a:cubicBezTo>
                  <a:cubicBezTo>
                    <a:pt x="7" y="49"/>
                    <a:pt x="5" y="49"/>
                    <a:pt x="4" y="49"/>
                  </a:cubicBezTo>
                  <a:cubicBezTo>
                    <a:pt x="4" y="46"/>
                    <a:pt x="4" y="29"/>
                    <a:pt x="4" y="26"/>
                  </a:cubicBezTo>
                  <a:cubicBezTo>
                    <a:pt x="5" y="26"/>
                    <a:pt x="7" y="26"/>
                    <a:pt x="7" y="26"/>
                  </a:cubicBezTo>
                  <a:cubicBezTo>
                    <a:pt x="7" y="26"/>
                    <a:pt x="7" y="17"/>
                    <a:pt x="7" y="14"/>
                  </a:cubicBezTo>
                  <a:cubicBezTo>
                    <a:pt x="10" y="14"/>
                    <a:pt x="29" y="14"/>
                    <a:pt x="29" y="14"/>
                  </a:cubicBezTo>
                  <a:cubicBezTo>
                    <a:pt x="29" y="14"/>
                    <a:pt x="29" y="5"/>
                    <a:pt x="29" y="3"/>
                  </a:cubicBezTo>
                  <a:cubicBezTo>
                    <a:pt x="32" y="3"/>
                    <a:pt x="72" y="3"/>
                    <a:pt x="75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6" name="Freeform 10"/>
            <p:cNvSpPr>
              <a:spLocks noEditPoints="1"/>
            </p:cNvSpPr>
            <p:nvPr/>
          </p:nvSpPr>
          <p:spPr bwMode="auto">
            <a:xfrm>
              <a:off x="5150" y="5"/>
              <a:ext cx="503" cy="392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63" y="31"/>
                </a:cxn>
                <a:cxn ang="0">
                  <a:pos x="48" y="13"/>
                </a:cxn>
                <a:cxn ang="0">
                  <a:pos x="56" y="21"/>
                </a:cxn>
                <a:cxn ang="0">
                  <a:pos x="43" y="23"/>
                </a:cxn>
                <a:cxn ang="0">
                  <a:pos x="83" y="8"/>
                </a:cxn>
                <a:cxn ang="0">
                  <a:pos x="75" y="30"/>
                </a:cxn>
                <a:cxn ang="0">
                  <a:pos x="53" y="48"/>
                </a:cxn>
                <a:cxn ang="0">
                  <a:pos x="35" y="69"/>
                </a:cxn>
                <a:cxn ang="0">
                  <a:pos x="9" y="41"/>
                </a:cxn>
                <a:cxn ang="0">
                  <a:pos x="31" y="55"/>
                </a:cxn>
                <a:cxn ang="0">
                  <a:pos x="27" y="47"/>
                </a:cxn>
                <a:cxn ang="0">
                  <a:pos x="19" y="63"/>
                </a:cxn>
                <a:cxn ang="0">
                  <a:pos x="39" y="33"/>
                </a:cxn>
                <a:cxn ang="0">
                  <a:pos x="0" y="77"/>
                </a:cxn>
                <a:cxn ang="0">
                  <a:pos x="63" y="54"/>
                </a:cxn>
                <a:cxn ang="0">
                  <a:pos x="63" y="41"/>
                </a:cxn>
                <a:cxn ang="0">
                  <a:pos x="76" y="39"/>
                </a:cxn>
                <a:cxn ang="0">
                  <a:pos x="99" y="17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7" y="4"/>
                </a:cxn>
                <a:cxn ang="0">
                  <a:pos x="76" y="35"/>
                </a:cxn>
                <a:cxn ang="0">
                  <a:pos x="57" y="46"/>
                </a:cxn>
                <a:cxn ang="0">
                  <a:pos x="37" y="74"/>
                </a:cxn>
                <a:cxn ang="0">
                  <a:pos x="4" y="37"/>
                </a:cxn>
                <a:cxn ang="0">
                  <a:pos x="36" y="59"/>
                </a:cxn>
                <a:cxn ang="0">
                  <a:pos x="23" y="51"/>
                </a:cxn>
                <a:cxn ang="0">
                  <a:pos x="23" y="59"/>
                </a:cxn>
                <a:cxn ang="0">
                  <a:pos x="34" y="38"/>
                </a:cxn>
                <a:cxn ang="0">
                  <a:pos x="6" y="72"/>
                </a:cxn>
                <a:cxn ang="0">
                  <a:pos x="56" y="53"/>
                </a:cxn>
                <a:cxn ang="0">
                  <a:pos x="60" y="36"/>
                </a:cxn>
                <a:cxn ang="0">
                  <a:pos x="75" y="35"/>
                </a:cxn>
                <a:cxn ang="0">
                  <a:pos x="92" y="18"/>
                </a:cxn>
                <a:cxn ang="0">
                  <a:pos x="86" y="6"/>
                </a:cxn>
                <a:cxn ang="0">
                  <a:pos x="40" y="5"/>
                </a:cxn>
                <a:cxn ang="0">
                  <a:pos x="60" y="26"/>
                </a:cxn>
                <a:cxn ang="0">
                  <a:pos x="39" y="27"/>
                </a:cxn>
                <a:cxn ang="0">
                  <a:pos x="87" y="4"/>
                </a:cxn>
                <a:cxn ang="0">
                  <a:pos x="60" y="18"/>
                </a:cxn>
                <a:cxn ang="0">
                  <a:pos x="51" y="17"/>
                </a:cxn>
              </a:cxnLst>
              <a:rect l="0" t="0" r="r" b="b"/>
              <a:pathLst>
                <a:path w="99" h="77">
                  <a:moveTo>
                    <a:pt x="37" y="0"/>
                  </a:moveTo>
                  <a:lnTo>
                    <a:pt x="35" y="0"/>
                  </a:lnTo>
                  <a:lnTo>
                    <a:pt x="35" y="31"/>
                  </a:lnTo>
                  <a:lnTo>
                    <a:pt x="63" y="31"/>
                  </a:lnTo>
                  <a:lnTo>
                    <a:pt x="63" y="13"/>
                  </a:lnTo>
                  <a:lnTo>
                    <a:pt x="48" y="13"/>
                  </a:lnTo>
                  <a:lnTo>
                    <a:pt x="48" y="21"/>
                  </a:lnTo>
                  <a:cubicBezTo>
                    <a:pt x="48" y="21"/>
                    <a:pt x="54" y="21"/>
                    <a:pt x="56" y="21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4" y="23"/>
                    <a:pt x="46" y="23"/>
                    <a:pt x="43" y="23"/>
                  </a:cubicBezTo>
                  <a:cubicBezTo>
                    <a:pt x="43" y="20"/>
                    <a:pt x="43" y="11"/>
                    <a:pt x="43" y="8"/>
                  </a:cubicBezTo>
                  <a:cubicBezTo>
                    <a:pt x="46" y="8"/>
                    <a:pt x="80" y="8"/>
                    <a:pt x="83" y="8"/>
                  </a:cubicBezTo>
                  <a:cubicBezTo>
                    <a:pt x="84" y="12"/>
                    <a:pt x="86" y="16"/>
                    <a:pt x="87" y="18"/>
                  </a:cubicBezTo>
                  <a:cubicBezTo>
                    <a:pt x="86" y="19"/>
                    <a:pt x="77" y="29"/>
                    <a:pt x="75" y="30"/>
                  </a:cubicBezTo>
                  <a:cubicBezTo>
                    <a:pt x="71" y="29"/>
                    <a:pt x="64" y="29"/>
                    <a:pt x="58" y="34"/>
                  </a:cubicBezTo>
                  <a:cubicBezTo>
                    <a:pt x="53" y="38"/>
                    <a:pt x="53" y="44"/>
                    <a:pt x="53" y="48"/>
                  </a:cubicBezTo>
                  <a:cubicBezTo>
                    <a:pt x="53" y="50"/>
                    <a:pt x="53" y="51"/>
                    <a:pt x="53" y="52"/>
                  </a:cubicBezTo>
                  <a:cubicBezTo>
                    <a:pt x="52" y="53"/>
                    <a:pt x="36" y="68"/>
                    <a:pt x="35" y="69"/>
                  </a:cubicBezTo>
                  <a:cubicBezTo>
                    <a:pt x="34" y="69"/>
                    <a:pt x="12" y="69"/>
                    <a:pt x="9" y="69"/>
                  </a:cubicBezTo>
                  <a:cubicBezTo>
                    <a:pt x="9" y="66"/>
                    <a:pt x="9" y="44"/>
                    <a:pt x="9" y="41"/>
                  </a:cubicBezTo>
                  <a:cubicBezTo>
                    <a:pt x="12" y="41"/>
                    <a:pt x="28" y="41"/>
                    <a:pt x="31" y="41"/>
                  </a:cubicBezTo>
                  <a:cubicBezTo>
                    <a:pt x="31" y="44"/>
                    <a:pt x="31" y="53"/>
                    <a:pt x="31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7" y="53"/>
                    <a:pt x="27" y="47"/>
                    <a:pt x="27" y="47"/>
                  </a:cubicBezTo>
                  <a:lnTo>
                    <a:pt x="19" y="47"/>
                  </a:lnTo>
                  <a:lnTo>
                    <a:pt x="19" y="63"/>
                  </a:lnTo>
                  <a:lnTo>
                    <a:pt x="39" y="63"/>
                  </a:lnTo>
                  <a:lnTo>
                    <a:pt x="39" y="33"/>
                  </a:lnTo>
                  <a:lnTo>
                    <a:pt x="0" y="33"/>
                  </a:lnTo>
                  <a:lnTo>
                    <a:pt x="0" y="77"/>
                  </a:lnTo>
                  <a:lnTo>
                    <a:pt x="38" y="77"/>
                  </a:lnTo>
                  <a:lnTo>
                    <a:pt x="63" y="54"/>
                  </a:lnTo>
                  <a:lnTo>
                    <a:pt x="62" y="52"/>
                  </a:lnTo>
                  <a:cubicBezTo>
                    <a:pt x="60" y="49"/>
                    <a:pt x="58" y="45"/>
                    <a:pt x="63" y="41"/>
                  </a:cubicBezTo>
                  <a:cubicBezTo>
                    <a:pt x="68" y="35"/>
                    <a:pt x="75" y="39"/>
                    <a:pt x="75" y="39"/>
                  </a:cubicBezTo>
                  <a:lnTo>
                    <a:pt x="76" y="39"/>
                  </a:lnTo>
                  <a:lnTo>
                    <a:pt x="77" y="39"/>
                  </a:lnTo>
                  <a:lnTo>
                    <a:pt x="99" y="17"/>
                  </a:lnTo>
                  <a:lnTo>
                    <a:pt x="97" y="16"/>
                  </a:lnTo>
                  <a:cubicBezTo>
                    <a:pt x="95" y="14"/>
                    <a:pt x="91" y="6"/>
                    <a:pt x="90" y="1"/>
                  </a:cubicBezTo>
                  <a:lnTo>
                    <a:pt x="89" y="0"/>
                  </a:lnTo>
                  <a:lnTo>
                    <a:pt x="88" y="0"/>
                  </a:lnTo>
                  <a:lnTo>
                    <a:pt x="37" y="0"/>
                  </a:lnTo>
                  <a:close/>
                  <a:moveTo>
                    <a:pt x="87" y="4"/>
                  </a:moveTo>
                  <a:cubicBezTo>
                    <a:pt x="88" y="7"/>
                    <a:pt x="91" y="14"/>
                    <a:pt x="94" y="17"/>
                  </a:cubicBezTo>
                  <a:cubicBezTo>
                    <a:pt x="92" y="19"/>
                    <a:pt x="77" y="34"/>
                    <a:pt x="76" y="35"/>
                  </a:cubicBezTo>
                  <a:cubicBezTo>
                    <a:pt x="72" y="34"/>
                    <a:pt x="65" y="33"/>
                    <a:pt x="60" y="38"/>
                  </a:cubicBezTo>
                  <a:cubicBezTo>
                    <a:pt x="58" y="41"/>
                    <a:pt x="57" y="44"/>
                    <a:pt x="57" y="46"/>
                  </a:cubicBezTo>
                  <a:cubicBezTo>
                    <a:pt x="57" y="49"/>
                    <a:pt x="58" y="52"/>
                    <a:pt x="59" y="53"/>
                  </a:cubicBezTo>
                  <a:cubicBezTo>
                    <a:pt x="57" y="55"/>
                    <a:pt x="38" y="73"/>
                    <a:pt x="37" y="74"/>
                  </a:cubicBezTo>
                  <a:cubicBezTo>
                    <a:pt x="36" y="74"/>
                    <a:pt x="7" y="74"/>
                    <a:pt x="4" y="74"/>
                  </a:cubicBezTo>
                  <a:cubicBezTo>
                    <a:pt x="4" y="71"/>
                    <a:pt x="4" y="40"/>
                    <a:pt x="4" y="37"/>
                  </a:cubicBezTo>
                  <a:cubicBezTo>
                    <a:pt x="7" y="37"/>
                    <a:pt x="33" y="37"/>
                    <a:pt x="36" y="37"/>
                  </a:cubicBezTo>
                  <a:cubicBezTo>
                    <a:pt x="36" y="39"/>
                    <a:pt x="36" y="56"/>
                    <a:pt x="36" y="59"/>
                  </a:cubicBezTo>
                  <a:cubicBezTo>
                    <a:pt x="33" y="59"/>
                    <a:pt x="25" y="59"/>
                    <a:pt x="22" y="59"/>
                  </a:cubicBezTo>
                  <a:cubicBezTo>
                    <a:pt x="22" y="57"/>
                    <a:pt x="22" y="53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3"/>
                    <a:pt x="23" y="59"/>
                    <a:pt x="23" y="59"/>
                  </a:cubicBezTo>
                  <a:lnTo>
                    <a:pt x="34" y="59"/>
                  </a:lnTo>
                  <a:lnTo>
                    <a:pt x="34" y="38"/>
                  </a:lnTo>
                  <a:lnTo>
                    <a:pt x="6" y="38"/>
                  </a:lnTo>
                  <a:lnTo>
                    <a:pt x="6" y="72"/>
                  </a:lnTo>
                  <a:lnTo>
                    <a:pt x="37" y="72"/>
                  </a:lnTo>
                  <a:lnTo>
                    <a:pt x="56" y="53"/>
                  </a:lnTo>
                  <a:lnTo>
                    <a:pt x="56" y="52"/>
                  </a:lnTo>
                  <a:cubicBezTo>
                    <a:pt x="56" y="52"/>
                    <a:pt x="54" y="41"/>
                    <a:pt x="60" y="36"/>
                  </a:cubicBezTo>
                  <a:cubicBezTo>
                    <a:pt x="66" y="32"/>
                    <a:pt x="73" y="33"/>
                    <a:pt x="74" y="33"/>
                  </a:cubicBezTo>
                  <a:lnTo>
                    <a:pt x="75" y="35"/>
                  </a:lnTo>
                  <a:lnTo>
                    <a:pt x="77" y="33"/>
                  </a:lnTo>
                  <a:lnTo>
                    <a:pt x="92" y="18"/>
                  </a:lnTo>
                  <a:lnTo>
                    <a:pt x="91" y="17"/>
                  </a:lnTo>
                  <a:cubicBezTo>
                    <a:pt x="90" y="15"/>
                    <a:pt x="86" y="9"/>
                    <a:pt x="86" y="6"/>
                  </a:cubicBezTo>
                  <a:lnTo>
                    <a:pt x="85" y="5"/>
                  </a:lnTo>
                  <a:lnTo>
                    <a:pt x="40" y="5"/>
                  </a:lnTo>
                  <a:lnTo>
                    <a:pt x="40" y="26"/>
                  </a:lnTo>
                  <a:lnTo>
                    <a:pt x="60" y="26"/>
                  </a:lnTo>
                  <a:cubicBezTo>
                    <a:pt x="60" y="27"/>
                    <a:pt x="60" y="27"/>
                    <a:pt x="60" y="27"/>
                  </a:cubicBezTo>
                  <a:cubicBezTo>
                    <a:pt x="57" y="27"/>
                    <a:pt x="41" y="27"/>
                    <a:pt x="39" y="27"/>
                  </a:cubicBezTo>
                  <a:cubicBezTo>
                    <a:pt x="39" y="24"/>
                    <a:pt x="39" y="6"/>
                    <a:pt x="39" y="4"/>
                  </a:cubicBezTo>
                  <a:cubicBezTo>
                    <a:pt x="42" y="4"/>
                    <a:pt x="84" y="4"/>
                    <a:pt x="87" y="4"/>
                  </a:cubicBezTo>
                  <a:close/>
                  <a:moveTo>
                    <a:pt x="60" y="17"/>
                  </a:moveTo>
                  <a:cubicBezTo>
                    <a:pt x="60" y="17"/>
                    <a:pt x="60" y="17"/>
                    <a:pt x="60" y="18"/>
                  </a:cubicBezTo>
                  <a:cubicBezTo>
                    <a:pt x="60" y="18"/>
                    <a:pt x="54" y="18"/>
                    <a:pt x="51" y="18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7"/>
                    <a:pt x="58" y="17"/>
                    <a:pt x="60" y="17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7" name="Freeform 11"/>
            <p:cNvSpPr>
              <a:spLocks noEditPoints="1"/>
            </p:cNvSpPr>
            <p:nvPr/>
          </p:nvSpPr>
          <p:spPr bwMode="auto">
            <a:xfrm>
              <a:off x="5358" y="488"/>
              <a:ext cx="402" cy="39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6" y="35"/>
                </a:cxn>
                <a:cxn ang="0">
                  <a:pos x="57" y="19"/>
                </a:cxn>
                <a:cxn ang="0">
                  <a:pos x="55" y="26"/>
                </a:cxn>
                <a:cxn ang="0">
                  <a:pos x="70" y="9"/>
                </a:cxn>
                <a:cxn ang="0">
                  <a:pos x="58" y="44"/>
                </a:cxn>
                <a:cxn ang="0">
                  <a:pos x="49" y="65"/>
                </a:cxn>
                <a:cxn ang="0">
                  <a:pos x="31" y="59"/>
                </a:cxn>
                <a:cxn ang="0">
                  <a:pos x="19" y="65"/>
                </a:cxn>
                <a:cxn ang="0">
                  <a:pos x="9" y="49"/>
                </a:cxn>
                <a:cxn ang="0">
                  <a:pos x="20" y="42"/>
                </a:cxn>
                <a:cxn ang="0">
                  <a:pos x="32" y="31"/>
                </a:cxn>
                <a:cxn ang="0">
                  <a:pos x="22" y="41"/>
                </a:cxn>
                <a:cxn ang="0">
                  <a:pos x="41" y="49"/>
                </a:cxn>
                <a:cxn ang="0">
                  <a:pos x="10" y="22"/>
                </a:cxn>
                <a:cxn ang="0">
                  <a:pos x="0" y="34"/>
                </a:cxn>
                <a:cxn ang="0">
                  <a:pos x="10" y="58"/>
                </a:cxn>
                <a:cxn ang="0">
                  <a:pos x="25" y="74"/>
                </a:cxn>
                <a:cxn ang="0">
                  <a:pos x="55" y="78"/>
                </a:cxn>
                <a:cxn ang="0">
                  <a:pos x="67" y="75"/>
                </a:cxn>
                <a:cxn ang="0">
                  <a:pos x="79" y="53"/>
                </a:cxn>
                <a:cxn ang="0">
                  <a:pos x="77" y="0"/>
                </a:cxn>
                <a:cxn ang="0">
                  <a:pos x="75" y="49"/>
                </a:cxn>
                <a:cxn ang="0">
                  <a:pos x="64" y="71"/>
                </a:cxn>
                <a:cxn ang="0">
                  <a:pos x="52" y="75"/>
                </a:cxn>
                <a:cxn ang="0">
                  <a:pos x="29" y="71"/>
                </a:cxn>
                <a:cxn ang="0">
                  <a:pos x="13" y="54"/>
                </a:cxn>
                <a:cxn ang="0">
                  <a:pos x="4" y="37"/>
                </a:cxn>
                <a:cxn ang="0">
                  <a:pos x="13" y="26"/>
                </a:cxn>
                <a:cxn ang="0">
                  <a:pos x="37" y="46"/>
                </a:cxn>
                <a:cxn ang="0">
                  <a:pos x="25" y="44"/>
                </a:cxn>
                <a:cxn ang="0">
                  <a:pos x="35" y="27"/>
                </a:cxn>
                <a:cxn ang="0">
                  <a:pos x="16" y="38"/>
                </a:cxn>
                <a:cxn ang="0">
                  <a:pos x="6" y="53"/>
                </a:cxn>
                <a:cxn ang="0">
                  <a:pos x="15" y="69"/>
                </a:cxn>
                <a:cxn ang="0">
                  <a:pos x="34" y="63"/>
                </a:cxn>
                <a:cxn ang="0">
                  <a:pos x="36" y="68"/>
                </a:cxn>
                <a:cxn ang="0">
                  <a:pos x="43" y="63"/>
                </a:cxn>
                <a:cxn ang="0">
                  <a:pos x="45" y="68"/>
                </a:cxn>
                <a:cxn ang="0">
                  <a:pos x="61" y="48"/>
                </a:cxn>
                <a:cxn ang="0">
                  <a:pos x="73" y="5"/>
                </a:cxn>
                <a:cxn ang="0">
                  <a:pos x="51" y="30"/>
                </a:cxn>
                <a:cxn ang="0">
                  <a:pos x="61" y="22"/>
                </a:cxn>
                <a:cxn ang="0">
                  <a:pos x="63" y="31"/>
                </a:cxn>
                <a:cxn ang="0">
                  <a:pos x="50" y="4"/>
                </a:cxn>
              </a:cxnLst>
              <a:rect l="0" t="0" r="r" b="b"/>
              <a:pathLst>
                <a:path w="79" h="78">
                  <a:moveTo>
                    <a:pt x="77" y="0"/>
                  </a:moveTo>
                  <a:lnTo>
                    <a:pt x="46" y="0"/>
                  </a:lnTo>
                  <a:lnTo>
                    <a:pt x="46" y="35"/>
                  </a:lnTo>
                  <a:lnTo>
                    <a:pt x="66" y="35"/>
                  </a:lnTo>
                  <a:lnTo>
                    <a:pt x="66" y="19"/>
                  </a:lnTo>
                  <a:lnTo>
                    <a:pt x="57" y="19"/>
                  </a:lnTo>
                  <a:cubicBezTo>
                    <a:pt x="57" y="19"/>
                    <a:pt x="57" y="24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4"/>
                    <a:pt x="55" y="11"/>
                    <a:pt x="55" y="9"/>
                  </a:cubicBezTo>
                  <a:cubicBezTo>
                    <a:pt x="57" y="9"/>
                    <a:pt x="67" y="9"/>
                    <a:pt x="70" y="9"/>
                  </a:cubicBezTo>
                  <a:cubicBezTo>
                    <a:pt x="70" y="12"/>
                    <a:pt x="70" y="41"/>
                    <a:pt x="70" y="44"/>
                  </a:cubicBezTo>
                  <a:cubicBezTo>
                    <a:pt x="67" y="44"/>
                    <a:pt x="58" y="44"/>
                    <a:pt x="58" y="44"/>
                  </a:cubicBezTo>
                  <a:cubicBezTo>
                    <a:pt x="58" y="44"/>
                    <a:pt x="58" y="62"/>
                    <a:pt x="58" y="65"/>
                  </a:cubicBezTo>
                  <a:cubicBezTo>
                    <a:pt x="55" y="65"/>
                    <a:pt x="51" y="65"/>
                    <a:pt x="49" y="65"/>
                  </a:cubicBezTo>
                  <a:cubicBezTo>
                    <a:pt x="49" y="63"/>
                    <a:pt x="49" y="59"/>
                    <a:pt x="49" y="59"/>
                  </a:cubicBezTo>
                  <a:lnTo>
                    <a:pt x="31" y="59"/>
                  </a:lnTo>
                  <a:cubicBezTo>
                    <a:pt x="31" y="59"/>
                    <a:pt x="31" y="64"/>
                    <a:pt x="31" y="65"/>
                  </a:cubicBezTo>
                  <a:cubicBezTo>
                    <a:pt x="29" y="65"/>
                    <a:pt x="21" y="65"/>
                    <a:pt x="19" y="65"/>
                  </a:cubicBezTo>
                  <a:cubicBezTo>
                    <a:pt x="19" y="63"/>
                    <a:pt x="19" y="49"/>
                    <a:pt x="19" y="49"/>
                  </a:cubicBezTo>
                  <a:cubicBezTo>
                    <a:pt x="19" y="49"/>
                    <a:pt x="11" y="49"/>
                    <a:pt x="9" y="49"/>
                  </a:cubicBezTo>
                  <a:cubicBezTo>
                    <a:pt x="9" y="47"/>
                    <a:pt x="9" y="44"/>
                    <a:pt x="9" y="42"/>
                  </a:cubicBezTo>
                  <a:cubicBezTo>
                    <a:pt x="12" y="42"/>
                    <a:pt x="20" y="42"/>
                    <a:pt x="20" y="42"/>
                  </a:cubicBezTo>
                  <a:cubicBezTo>
                    <a:pt x="20" y="42"/>
                    <a:pt x="20" y="33"/>
                    <a:pt x="20" y="31"/>
                  </a:cubicBezTo>
                  <a:cubicBezTo>
                    <a:pt x="22" y="31"/>
                    <a:pt x="29" y="31"/>
                    <a:pt x="32" y="31"/>
                  </a:cubicBezTo>
                  <a:cubicBezTo>
                    <a:pt x="32" y="33"/>
                    <a:pt x="32" y="39"/>
                    <a:pt x="32" y="41"/>
                  </a:cubicBezTo>
                  <a:cubicBezTo>
                    <a:pt x="29" y="41"/>
                    <a:pt x="22" y="41"/>
                    <a:pt x="22" y="41"/>
                  </a:cubicBezTo>
                  <a:lnTo>
                    <a:pt x="22" y="49"/>
                  </a:lnTo>
                  <a:lnTo>
                    <a:pt x="41" y="49"/>
                  </a:lnTo>
                  <a:lnTo>
                    <a:pt x="41" y="22"/>
                  </a:lnTo>
                  <a:lnTo>
                    <a:pt x="10" y="22"/>
                  </a:lnTo>
                  <a:cubicBezTo>
                    <a:pt x="10" y="22"/>
                    <a:pt x="10" y="31"/>
                    <a:pt x="10" y="34"/>
                  </a:cubicBezTo>
                  <a:cubicBezTo>
                    <a:pt x="8" y="34"/>
                    <a:pt x="0" y="34"/>
                    <a:pt x="0" y="34"/>
                  </a:cubicBezTo>
                  <a:lnTo>
                    <a:pt x="0" y="58"/>
                  </a:lnTo>
                  <a:cubicBezTo>
                    <a:pt x="0" y="58"/>
                    <a:pt x="8" y="58"/>
                    <a:pt x="10" y="58"/>
                  </a:cubicBezTo>
                  <a:cubicBezTo>
                    <a:pt x="10" y="61"/>
                    <a:pt x="10" y="74"/>
                    <a:pt x="10" y="74"/>
                  </a:cubicBezTo>
                  <a:cubicBezTo>
                    <a:pt x="10" y="74"/>
                    <a:pt x="23" y="74"/>
                    <a:pt x="25" y="74"/>
                  </a:cubicBezTo>
                  <a:cubicBezTo>
                    <a:pt x="25" y="75"/>
                    <a:pt x="25" y="78"/>
                    <a:pt x="25" y="78"/>
                  </a:cubicBezTo>
                  <a:lnTo>
                    <a:pt x="55" y="78"/>
                  </a:lnTo>
                  <a:cubicBezTo>
                    <a:pt x="55" y="78"/>
                    <a:pt x="55" y="75"/>
                    <a:pt x="55" y="75"/>
                  </a:cubicBezTo>
                  <a:cubicBezTo>
                    <a:pt x="57" y="75"/>
                    <a:pt x="67" y="75"/>
                    <a:pt x="67" y="75"/>
                  </a:cubicBezTo>
                  <a:cubicBezTo>
                    <a:pt x="67" y="75"/>
                    <a:pt x="67" y="56"/>
                    <a:pt x="67" y="53"/>
                  </a:cubicBezTo>
                  <a:cubicBezTo>
                    <a:pt x="69" y="53"/>
                    <a:pt x="79" y="53"/>
                    <a:pt x="79" y="53"/>
                  </a:cubicBezTo>
                  <a:lnTo>
                    <a:pt x="79" y="0"/>
                  </a:lnTo>
                  <a:lnTo>
                    <a:pt x="77" y="0"/>
                  </a:lnTo>
                  <a:close/>
                  <a:moveTo>
                    <a:pt x="75" y="4"/>
                  </a:moveTo>
                  <a:cubicBezTo>
                    <a:pt x="75" y="7"/>
                    <a:pt x="75" y="46"/>
                    <a:pt x="75" y="49"/>
                  </a:cubicBezTo>
                  <a:cubicBezTo>
                    <a:pt x="73" y="49"/>
                    <a:pt x="64" y="49"/>
                    <a:pt x="64" y="49"/>
                  </a:cubicBezTo>
                  <a:cubicBezTo>
                    <a:pt x="64" y="49"/>
                    <a:pt x="64" y="68"/>
                    <a:pt x="64" y="71"/>
                  </a:cubicBezTo>
                  <a:cubicBezTo>
                    <a:pt x="61" y="71"/>
                    <a:pt x="52" y="71"/>
                    <a:pt x="52" y="71"/>
                  </a:cubicBezTo>
                  <a:cubicBezTo>
                    <a:pt x="52" y="71"/>
                    <a:pt x="52" y="74"/>
                    <a:pt x="52" y="75"/>
                  </a:cubicBezTo>
                  <a:cubicBezTo>
                    <a:pt x="49" y="75"/>
                    <a:pt x="32" y="75"/>
                    <a:pt x="29" y="75"/>
                  </a:cubicBezTo>
                  <a:cubicBezTo>
                    <a:pt x="29" y="74"/>
                    <a:pt x="29" y="71"/>
                    <a:pt x="29" y="71"/>
                  </a:cubicBezTo>
                  <a:cubicBezTo>
                    <a:pt x="29" y="71"/>
                    <a:pt x="16" y="71"/>
                    <a:pt x="13" y="71"/>
                  </a:cubicBezTo>
                  <a:cubicBezTo>
                    <a:pt x="13" y="68"/>
                    <a:pt x="13" y="54"/>
                    <a:pt x="13" y="54"/>
                  </a:cubicBezTo>
                  <a:cubicBezTo>
                    <a:pt x="13" y="54"/>
                    <a:pt x="6" y="54"/>
                    <a:pt x="4" y="54"/>
                  </a:cubicBezTo>
                  <a:cubicBezTo>
                    <a:pt x="4" y="52"/>
                    <a:pt x="4" y="40"/>
                    <a:pt x="4" y="37"/>
                  </a:cubicBezTo>
                  <a:cubicBezTo>
                    <a:pt x="6" y="37"/>
                    <a:pt x="13" y="37"/>
                    <a:pt x="13" y="37"/>
                  </a:cubicBezTo>
                  <a:cubicBezTo>
                    <a:pt x="13" y="37"/>
                    <a:pt x="13" y="28"/>
                    <a:pt x="13" y="26"/>
                  </a:cubicBezTo>
                  <a:cubicBezTo>
                    <a:pt x="16" y="26"/>
                    <a:pt x="35" y="26"/>
                    <a:pt x="37" y="26"/>
                  </a:cubicBezTo>
                  <a:cubicBezTo>
                    <a:pt x="37" y="29"/>
                    <a:pt x="37" y="43"/>
                    <a:pt x="37" y="46"/>
                  </a:cubicBezTo>
                  <a:cubicBezTo>
                    <a:pt x="35" y="46"/>
                    <a:pt x="28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ubicBezTo>
                    <a:pt x="28" y="44"/>
                    <a:pt x="35" y="44"/>
                    <a:pt x="35" y="44"/>
                  </a:cubicBezTo>
                  <a:lnTo>
                    <a:pt x="35" y="27"/>
                  </a:lnTo>
                  <a:lnTo>
                    <a:pt x="16" y="27"/>
                  </a:lnTo>
                  <a:cubicBezTo>
                    <a:pt x="16" y="27"/>
                    <a:pt x="16" y="36"/>
                    <a:pt x="16" y="38"/>
                  </a:cubicBezTo>
                  <a:cubicBezTo>
                    <a:pt x="14" y="38"/>
                    <a:pt x="6" y="38"/>
                    <a:pt x="6" y="38"/>
                  </a:cubicBezTo>
                  <a:lnTo>
                    <a:pt x="6" y="53"/>
                  </a:lnTo>
                  <a:cubicBezTo>
                    <a:pt x="6" y="53"/>
                    <a:pt x="13" y="53"/>
                    <a:pt x="15" y="53"/>
                  </a:cubicBezTo>
                  <a:cubicBezTo>
                    <a:pt x="15" y="55"/>
                    <a:pt x="15" y="69"/>
                    <a:pt x="15" y="69"/>
                  </a:cubicBezTo>
                  <a:lnTo>
                    <a:pt x="34" y="69"/>
                  </a:lnTo>
                  <a:cubicBezTo>
                    <a:pt x="34" y="69"/>
                    <a:pt x="34" y="65"/>
                    <a:pt x="34" y="63"/>
                  </a:cubicBezTo>
                  <a:cubicBezTo>
                    <a:pt x="35" y="63"/>
                    <a:pt x="35" y="63"/>
                    <a:pt x="36" y="63"/>
                  </a:cubicBezTo>
                  <a:cubicBezTo>
                    <a:pt x="36" y="65"/>
                    <a:pt x="36" y="68"/>
                    <a:pt x="36" y="68"/>
                  </a:cubicBezTo>
                  <a:lnTo>
                    <a:pt x="43" y="68"/>
                  </a:lnTo>
                  <a:cubicBezTo>
                    <a:pt x="43" y="68"/>
                    <a:pt x="43" y="65"/>
                    <a:pt x="43" y="63"/>
                  </a:cubicBezTo>
                  <a:cubicBezTo>
                    <a:pt x="44" y="63"/>
                    <a:pt x="44" y="63"/>
                    <a:pt x="45" y="63"/>
                  </a:cubicBezTo>
                  <a:cubicBezTo>
                    <a:pt x="45" y="65"/>
                    <a:pt x="45" y="68"/>
                    <a:pt x="45" y="68"/>
                  </a:cubicBezTo>
                  <a:lnTo>
                    <a:pt x="61" y="68"/>
                  </a:lnTo>
                  <a:cubicBezTo>
                    <a:pt x="61" y="68"/>
                    <a:pt x="61" y="50"/>
                    <a:pt x="61" y="48"/>
                  </a:cubicBezTo>
                  <a:cubicBezTo>
                    <a:pt x="63" y="48"/>
                    <a:pt x="73" y="48"/>
                    <a:pt x="73" y="48"/>
                  </a:cubicBezTo>
                  <a:lnTo>
                    <a:pt x="73" y="5"/>
                  </a:lnTo>
                  <a:lnTo>
                    <a:pt x="51" y="5"/>
                  </a:lnTo>
                  <a:lnTo>
                    <a:pt x="51" y="30"/>
                  </a:lnTo>
                  <a:lnTo>
                    <a:pt x="61" y="30"/>
                  </a:lnTo>
                  <a:cubicBezTo>
                    <a:pt x="61" y="30"/>
                    <a:pt x="61" y="24"/>
                    <a:pt x="61" y="22"/>
                  </a:cubicBezTo>
                  <a:cubicBezTo>
                    <a:pt x="61" y="22"/>
                    <a:pt x="62" y="22"/>
                    <a:pt x="63" y="22"/>
                  </a:cubicBezTo>
                  <a:cubicBezTo>
                    <a:pt x="63" y="24"/>
                    <a:pt x="63" y="29"/>
                    <a:pt x="63" y="31"/>
                  </a:cubicBezTo>
                  <a:cubicBezTo>
                    <a:pt x="60" y="31"/>
                    <a:pt x="52" y="31"/>
                    <a:pt x="50" y="31"/>
                  </a:cubicBezTo>
                  <a:cubicBezTo>
                    <a:pt x="50" y="29"/>
                    <a:pt x="50" y="7"/>
                    <a:pt x="50" y="4"/>
                  </a:cubicBezTo>
                  <a:cubicBezTo>
                    <a:pt x="53" y="4"/>
                    <a:pt x="72" y="4"/>
                    <a:pt x="75" y="4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8" name="Freeform 12"/>
            <p:cNvSpPr>
              <a:spLocks noEditPoints="1"/>
            </p:cNvSpPr>
            <p:nvPr/>
          </p:nvSpPr>
          <p:spPr bwMode="auto">
            <a:xfrm>
              <a:off x="5354" y="96"/>
              <a:ext cx="395" cy="499"/>
            </a:xfrm>
            <a:custGeom>
              <a:avLst/>
              <a:gdLst/>
              <a:ahLst/>
              <a:cxnLst>
                <a:cxn ang="0">
                  <a:pos x="38" y="23"/>
                </a:cxn>
                <a:cxn ang="0">
                  <a:pos x="37" y="36"/>
                </a:cxn>
                <a:cxn ang="0">
                  <a:pos x="24" y="36"/>
                </a:cxn>
                <a:cxn ang="0">
                  <a:pos x="0" y="61"/>
                </a:cxn>
                <a:cxn ang="0">
                  <a:pos x="45" y="98"/>
                </a:cxn>
                <a:cxn ang="0">
                  <a:pos x="15" y="60"/>
                </a:cxn>
                <a:cxn ang="0">
                  <a:pos x="30" y="80"/>
                </a:cxn>
                <a:cxn ang="0">
                  <a:pos x="22" y="72"/>
                </a:cxn>
                <a:cxn ang="0">
                  <a:pos x="36" y="68"/>
                </a:cxn>
                <a:cxn ang="0">
                  <a:pos x="9" y="89"/>
                </a:cxn>
                <a:cxn ang="0">
                  <a:pos x="26" y="46"/>
                </a:cxn>
                <a:cxn ang="0">
                  <a:pos x="48" y="28"/>
                </a:cxn>
                <a:cxn ang="0">
                  <a:pos x="60" y="12"/>
                </a:cxn>
                <a:cxn ang="0">
                  <a:pos x="70" y="56"/>
                </a:cxn>
                <a:cxn ang="0">
                  <a:pos x="55" y="43"/>
                </a:cxn>
                <a:cxn ang="0">
                  <a:pos x="57" y="51"/>
                </a:cxn>
                <a:cxn ang="0">
                  <a:pos x="65" y="36"/>
                </a:cxn>
                <a:cxn ang="0">
                  <a:pos x="47" y="64"/>
                </a:cxn>
                <a:cxn ang="0">
                  <a:pos x="78" y="10"/>
                </a:cxn>
                <a:cxn ang="0">
                  <a:pos x="62" y="2"/>
                </a:cxn>
                <a:cxn ang="0">
                  <a:pos x="59" y="2"/>
                </a:cxn>
                <a:cxn ang="0">
                  <a:pos x="74" y="13"/>
                </a:cxn>
                <a:cxn ang="0">
                  <a:pos x="51" y="60"/>
                </a:cxn>
                <a:cxn ang="0">
                  <a:pos x="61" y="39"/>
                </a:cxn>
                <a:cxn ang="0">
                  <a:pos x="60" y="48"/>
                </a:cxn>
                <a:cxn ang="0">
                  <a:pos x="52" y="39"/>
                </a:cxn>
                <a:cxn ang="0">
                  <a:pos x="73" y="59"/>
                </a:cxn>
                <a:cxn ang="0">
                  <a:pos x="72" y="14"/>
                </a:cxn>
                <a:cxn ang="0">
                  <a:pos x="60" y="8"/>
                </a:cxn>
                <a:cxn ang="0">
                  <a:pos x="44" y="25"/>
                </a:cxn>
                <a:cxn ang="0">
                  <a:pos x="26" y="43"/>
                </a:cxn>
                <a:cxn ang="0">
                  <a:pos x="6" y="62"/>
                </a:cxn>
                <a:cxn ang="0">
                  <a:pos x="40" y="93"/>
                </a:cxn>
                <a:cxn ang="0">
                  <a:pos x="19" y="65"/>
                </a:cxn>
                <a:cxn ang="0">
                  <a:pos x="27" y="75"/>
                </a:cxn>
                <a:cxn ang="0">
                  <a:pos x="18" y="77"/>
                </a:cxn>
                <a:cxn ang="0">
                  <a:pos x="41" y="63"/>
                </a:cxn>
                <a:cxn ang="0">
                  <a:pos x="4" y="95"/>
                </a:cxn>
                <a:cxn ang="0">
                  <a:pos x="24" y="40"/>
                </a:cxn>
                <a:cxn ang="0">
                  <a:pos x="44" y="29"/>
                </a:cxn>
                <a:cxn ang="0">
                  <a:pos x="61" y="5"/>
                </a:cxn>
              </a:cxnLst>
              <a:rect l="0" t="0" r="r" b="b"/>
              <a:pathLst>
                <a:path w="78" h="98">
                  <a:moveTo>
                    <a:pt x="59" y="2"/>
                  </a:moveTo>
                  <a:lnTo>
                    <a:pt x="38" y="23"/>
                  </a:lnTo>
                  <a:lnTo>
                    <a:pt x="39" y="24"/>
                  </a:lnTo>
                  <a:cubicBezTo>
                    <a:pt x="39" y="24"/>
                    <a:pt x="42" y="31"/>
                    <a:pt x="37" y="36"/>
                  </a:cubicBezTo>
                  <a:cubicBezTo>
                    <a:pt x="32" y="41"/>
                    <a:pt x="29" y="39"/>
                    <a:pt x="26" y="37"/>
                  </a:cubicBezTo>
                  <a:lnTo>
                    <a:pt x="24" y="36"/>
                  </a:lnTo>
                  <a:lnTo>
                    <a:pt x="23" y="37"/>
                  </a:lnTo>
                  <a:lnTo>
                    <a:pt x="0" y="61"/>
                  </a:lnTo>
                  <a:lnTo>
                    <a:pt x="0" y="98"/>
                  </a:lnTo>
                  <a:lnTo>
                    <a:pt x="45" y="98"/>
                  </a:lnTo>
                  <a:lnTo>
                    <a:pt x="45" y="60"/>
                  </a:lnTo>
                  <a:lnTo>
                    <a:pt x="15" y="60"/>
                  </a:lnTo>
                  <a:lnTo>
                    <a:pt x="15" y="80"/>
                  </a:lnTo>
                  <a:lnTo>
                    <a:pt x="30" y="80"/>
                  </a:lnTo>
                  <a:lnTo>
                    <a:pt x="30" y="72"/>
                  </a:lnTo>
                  <a:cubicBezTo>
                    <a:pt x="30" y="72"/>
                    <a:pt x="25" y="72"/>
                    <a:pt x="22" y="72"/>
                  </a:cubicBezTo>
                  <a:cubicBezTo>
                    <a:pt x="22" y="71"/>
                    <a:pt x="22" y="70"/>
                    <a:pt x="22" y="68"/>
                  </a:cubicBezTo>
                  <a:cubicBezTo>
                    <a:pt x="25" y="68"/>
                    <a:pt x="34" y="68"/>
                    <a:pt x="36" y="68"/>
                  </a:cubicBezTo>
                  <a:cubicBezTo>
                    <a:pt x="36" y="71"/>
                    <a:pt x="36" y="87"/>
                    <a:pt x="36" y="89"/>
                  </a:cubicBezTo>
                  <a:cubicBezTo>
                    <a:pt x="34" y="89"/>
                    <a:pt x="12" y="89"/>
                    <a:pt x="9" y="89"/>
                  </a:cubicBezTo>
                  <a:cubicBezTo>
                    <a:pt x="9" y="86"/>
                    <a:pt x="9" y="65"/>
                    <a:pt x="9" y="64"/>
                  </a:cubicBezTo>
                  <a:cubicBezTo>
                    <a:pt x="10" y="63"/>
                    <a:pt x="25" y="47"/>
                    <a:pt x="26" y="46"/>
                  </a:cubicBezTo>
                  <a:cubicBezTo>
                    <a:pt x="29" y="47"/>
                    <a:pt x="39" y="47"/>
                    <a:pt x="44" y="41"/>
                  </a:cubicBezTo>
                  <a:cubicBezTo>
                    <a:pt x="47" y="37"/>
                    <a:pt x="48" y="32"/>
                    <a:pt x="48" y="28"/>
                  </a:cubicBezTo>
                  <a:cubicBezTo>
                    <a:pt x="48" y="27"/>
                    <a:pt x="48" y="25"/>
                    <a:pt x="48" y="24"/>
                  </a:cubicBezTo>
                  <a:cubicBezTo>
                    <a:pt x="49" y="23"/>
                    <a:pt x="58" y="14"/>
                    <a:pt x="60" y="12"/>
                  </a:cubicBezTo>
                  <a:cubicBezTo>
                    <a:pt x="62" y="13"/>
                    <a:pt x="66" y="16"/>
                    <a:pt x="70" y="17"/>
                  </a:cubicBezTo>
                  <a:cubicBezTo>
                    <a:pt x="70" y="19"/>
                    <a:pt x="70" y="53"/>
                    <a:pt x="70" y="56"/>
                  </a:cubicBezTo>
                  <a:cubicBezTo>
                    <a:pt x="67" y="56"/>
                    <a:pt x="57" y="56"/>
                    <a:pt x="55" y="56"/>
                  </a:cubicBezTo>
                  <a:cubicBezTo>
                    <a:pt x="55" y="53"/>
                    <a:pt x="55" y="45"/>
                    <a:pt x="55" y="43"/>
                  </a:cubicBezTo>
                  <a:cubicBezTo>
                    <a:pt x="56" y="43"/>
                    <a:pt x="56" y="43"/>
                    <a:pt x="57" y="43"/>
                  </a:cubicBezTo>
                  <a:cubicBezTo>
                    <a:pt x="57" y="45"/>
                    <a:pt x="57" y="51"/>
                    <a:pt x="57" y="51"/>
                  </a:cubicBezTo>
                  <a:lnTo>
                    <a:pt x="65" y="51"/>
                  </a:lnTo>
                  <a:lnTo>
                    <a:pt x="65" y="36"/>
                  </a:lnTo>
                  <a:lnTo>
                    <a:pt x="47" y="36"/>
                  </a:lnTo>
                  <a:lnTo>
                    <a:pt x="47" y="64"/>
                  </a:lnTo>
                  <a:lnTo>
                    <a:pt x="78" y="64"/>
                  </a:lnTo>
                  <a:lnTo>
                    <a:pt x="78" y="10"/>
                  </a:lnTo>
                  <a:lnTo>
                    <a:pt x="77" y="10"/>
                  </a:lnTo>
                  <a:cubicBezTo>
                    <a:pt x="72" y="8"/>
                    <a:pt x="64" y="5"/>
                    <a:pt x="62" y="2"/>
                  </a:cubicBezTo>
                  <a:lnTo>
                    <a:pt x="61" y="0"/>
                  </a:lnTo>
                  <a:lnTo>
                    <a:pt x="59" y="2"/>
                  </a:lnTo>
                  <a:close/>
                  <a:moveTo>
                    <a:pt x="61" y="5"/>
                  </a:moveTo>
                  <a:cubicBezTo>
                    <a:pt x="64" y="9"/>
                    <a:pt x="71" y="12"/>
                    <a:pt x="74" y="13"/>
                  </a:cubicBezTo>
                  <a:cubicBezTo>
                    <a:pt x="74" y="15"/>
                    <a:pt x="74" y="57"/>
                    <a:pt x="74" y="60"/>
                  </a:cubicBezTo>
                  <a:cubicBezTo>
                    <a:pt x="72" y="60"/>
                    <a:pt x="53" y="60"/>
                    <a:pt x="51" y="60"/>
                  </a:cubicBezTo>
                  <a:cubicBezTo>
                    <a:pt x="51" y="58"/>
                    <a:pt x="51" y="42"/>
                    <a:pt x="51" y="39"/>
                  </a:cubicBezTo>
                  <a:cubicBezTo>
                    <a:pt x="53" y="39"/>
                    <a:pt x="59" y="39"/>
                    <a:pt x="61" y="39"/>
                  </a:cubicBezTo>
                  <a:cubicBezTo>
                    <a:pt x="61" y="42"/>
                    <a:pt x="61" y="46"/>
                    <a:pt x="61" y="48"/>
                  </a:cubicBezTo>
                  <a:cubicBezTo>
                    <a:pt x="61" y="48"/>
                    <a:pt x="61" y="48"/>
                    <a:pt x="60" y="48"/>
                  </a:cubicBezTo>
                  <a:cubicBezTo>
                    <a:pt x="60" y="46"/>
                    <a:pt x="60" y="39"/>
                    <a:pt x="60" y="39"/>
                  </a:cubicBezTo>
                  <a:lnTo>
                    <a:pt x="52" y="39"/>
                  </a:lnTo>
                  <a:lnTo>
                    <a:pt x="52" y="59"/>
                  </a:lnTo>
                  <a:lnTo>
                    <a:pt x="73" y="59"/>
                  </a:lnTo>
                  <a:lnTo>
                    <a:pt x="73" y="14"/>
                  </a:lnTo>
                  <a:lnTo>
                    <a:pt x="72" y="14"/>
                  </a:lnTo>
                  <a:cubicBezTo>
                    <a:pt x="69" y="13"/>
                    <a:pt x="63" y="10"/>
                    <a:pt x="61" y="9"/>
                  </a:cubicBezTo>
                  <a:lnTo>
                    <a:pt x="60" y="8"/>
                  </a:lnTo>
                  <a:lnTo>
                    <a:pt x="43" y="24"/>
                  </a:lnTo>
                  <a:lnTo>
                    <a:pt x="44" y="25"/>
                  </a:lnTo>
                  <a:cubicBezTo>
                    <a:pt x="45" y="26"/>
                    <a:pt x="46" y="33"/>
                    <a:pt x="41" y="39"/>
                  </a:cubicBezTo>
                  <a:cubicBezTo>
                    <a:pt x="36" y="45"/>
                    <a:pt x="26" y="43"/>
                    <a:pt x="26" y="43"/>
                  </a:cubicBezTo>
                  <a:lnTo>
                    <a:pt x="25" y="43"/>
                  </a:lnTo>
                  <a:lnTo>
                    <a:pt x="6" y="62"/>
                  </a:lnTo>
                  <a:lnTo>
                    <a:pt x="6" y="93"/>
                  </a:lnTo>
                  <a:lnTo>
                    <a:pt x="40" y="93"/>
                  </a:lnTo>
                  <a:lnTo>
                    <a:pt x="40" y="65"/>
                  </a:lnTo>
                  <a:lnTo>
                    <a:pt x="19" y="65"/>
                  </a:lnTo>
                  <a:lnTo>
                    <a:pt x="19" y="75"/>
                  </a:lnTo>
                  <a:cubicBezTo>
                    <a:pt x="19" y="75"/>
                    <a:pt x="25" y="75"/>
                    <a:pt x="27" y="75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6"/>
                    <a:pt x="21" y="77"/>
                    <a:pt x="18" y="77"/>
                  </a:cubicBezTo>
                  <a:cubicBezTo>
                    <a:pt x="18" y="74"/>
                    <a:pt x="18" y="66"/>
                    <a:pt x="18" y="63"/>
                  </a:cubicBezTo>
                  <a:cubicBezTo>
                    <a:pt x="21" y="63"/>
                    <a:pt x="38" y="63"/>
                    <a:pt x="41" y="63"/>
                  </a:cubicBezTo>
                  <a:cubicBezTo>
                    <a:pt x="41" y="66"/>
                    <a:pt x="41" y="92"/>
                    <a:pt x="41" y="95"/>
                  </a:cubicBezTo>
                  <a:cubicBezTo>
                    <a:pt x="38" y="95"/>
                    <a:pt x="7" y="95"/>
                    <a:pt x="4" y="95"/>
                  </a:cubicBezTo>
                  <a:cubicBezTo>
                    <a:pt x="4" y="92"/>
                    <a:pt x="4" y="63"/>
                    <a:pt x="4" y="62"/>
                  </a:cubicBezTo>
                  <a:cubicBezTo>
                    <a:pt x="4" y="61"/>
                    <a:pt x="23" y="42"/>
                    <a:pt x="24" y="40"/>
                  </a:cubicBezTo>
                  <a:cubicBezTo>
                    <a:pt x="28" y="42"/>
                    <a:pt x="33" y="45"/>
                    <a:pt x="40" y="39"/>
                  </a:cubicBezTo>
                  <a:cubicBezTo>
                    <a:pt x="43" y="36"/>
                    <a:pt x="44" y="32"/>
                    <a:pt x="44" y="29"/>
                  </a:cubicBezTo>
                  <a:cubicBezTo>
                    <a:pt x="44" y="27"/>
                    <a:pt x="43" y="25"/>
                    <a:pt x="42" y="24"/>
                  </a:cubicBezTo>
                  <a:cubicBezTo>
                    <a:pt x="44" y="22"/>
                    <a:pt x="58" y="8"/>
                    <a:pt x="61" y="5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9" name="Freeform 13"/>
            <p:cNvSpPr>
              <a:spLocks noEditPoints="1"/>
            </p:cNvSpPr>
            <p:nvPr/>
          </p:nvSpPr>
          <p:spPr bwMode="auto">
            <a:xfrm>
              <a:off x="498" y="3929"/>
              <a:ext cx="396" cy="391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2" y="9"/>
                </a:cxn>
                <a:cxn ang="0">
                  <a:pos x="49" y="40"/>
                </a:cxn>
                <a:cxn ang="0">
                  <a:pos x="41" y="21"/>
                </a:cxn>
                <a:cxn ang="0">
                  <a:pos x="30" y="31"/>
                </a:cxn>
                <a:cxn ang="0">
                  <a:pos x="42" y="19"/>
                </a:cxn>
                <a:cxn ang="0">
                  <a:pos x="49" y="9"/>
                </a:cxn>
                <a:cxn ang="0">
                  <a:pos x="66" y="18"/>
                </a:cxn>
                <a:cxn ang="0">
                  <a:pos x="60" y="30"/>
                </a:cxn>
                <a:cxn ang="0">
                  <a:pos x="65" y="39"/>
                </a:cxn>
                <a:cxn ang="0">
                  <a:pos x="60" y="48"/>
                </a:cxn>
                <a:cxn ang="0">
                  <a:pos x="65" y="57"/>
                </a:cxn>
                <a:cxn ang="0">
                  <a:pos x="44" y="69"/>
                </a:cxn>
                <a:cxn ang="0">
                  <a:pos x="9" y="54"/>
                </a:cxn>
                <a:cxn ang="0">
                  <a:pos x="26" y="56"/>
                </a:cxn>
                <a:cxn ang="0">
                  <a:pos x="18" y="65"/>
                </a:cxn>
                <a:cxn ang="0">
                  <a:pos x="35" y="46"/>
                </a:cxn>
                <a:cxn ang="0">
                  <a:pos x="0" y="77"/>
                </a:cxn>
                <a:cxn ang="0">
                  <a:pos x="53" y="66"/>
                </a:cxn>
                <a:cxn ang="0">
                  <a:pos x="75" y="54"/>
                </a:cxn>
                <a:cxn ang="0">
                  <a:pos x="78" y="25"/>
                </a:cxn>
                <a:cxn ang="0">
                  <a:pos x="75" y="9"/>
                </a:cxn>
                <a:cxn ang="0">
                  <a:pos x="58" y="0"/>
                </a:cxn>
                <a:cxn ang="0">
                  <a:pos x="54" y="3"/>
                </a:cxn>
                <a:cxn ang="0">
                  <a:pos x="71" y="13"/>
                </a:cxn>
                <a:cxn ang="0">
                  <a:pos x="75" y="28"/>
                </a:cxn>
                <a:cxn ang="0">
                  <a:pos x="71" y="51"/>
                </a:cxn>
                <a:cxn ang="0">
                  <a:pos x="49" y="63"/>
                </a:cxn>
                <a:cxn ang="0">
                  <a:pos x="4" y="74"/>
                </a:cxn>
                <a:cxn ang="0">
                  <a:pos x="31" y="49"/>
                </a:cxn>
                <a:cxn ang="0">
                  <a:pos x="22" y="62"/>
                </a:cxn>
                <a:cxn ang="0">
                  <a:pos x="30" y="60"/>
                </a:cxn>
                <a:cxn ang="0">
                  <a:pos x="5" y="50"/>
                </a:cxn>
                <a:cxn ang="0">
                  <a:pos x="48" y="72"/>
                </a:cxn>
                <a:cxn ang="0">
                  <a:pos x="69" y="60"/>
                </a:cxn>
                <a:cxn ang="0">
                  <a:pos x="63" y="44"/>
                </a:cxn>
                <a:cxn ang="0">
                  <a:pos x="69" y="42"/>
                </a:cxn>
                <a:cxn ang="0">
                  <a:pos x="63" y="35"/>
                </a:cxn>
                <a:cxn ang="0">
                  <a:pos x="69" y="34"/>
                </a:cxn>
                <a:cxn ang="0">
                  <a:pos x="53" y="14"/>
                </a:cxn>
                <a:cxn ang="0">
                  <a:pos x="38" y="5"/>
                </a:cxn>
                <a:cxn ang="0">
                  <a:pos x="27" y="16"/>
                </a:cxn>
                <a:cxn ang="0">
                  <a:pos x="44" y="34"/>
                </a:cxn>
                <a:cxn ang="0">
                  <a:pos x="46" y="25"/>
                </a:cxn>
                <a:cxn ang="0">
                  <a:pos x="26" y="37"/>
                </a:cxn>
                <a:cxn ang="0">
                  <a:pos x="37" y="13"/>
                </a:cxn>
                <a:cxn ang="0">
                  <a:pos x="54" y="3"/>
                </a:cxn>
              </a:cxnLst>
              <a:rect l="0" t="0" r="r" b="b"/>
              <a:pathLst>
                <a:path w="78" h="77">
                  <a:moveTo>
                    <a:pt x="56" y="0"/>
                  </a:moveTo>
                  <a:lnTo>
                    <a:pt x="34" y="0"/>
                  </a:lnTo>
                  <a:cubicBezTo>
                    <a:pt x="34" y="0"/>
                    <a:pt x="34" y="7"/>
                    <a:pt x="34" y="9"/>
                  </a:cubicBezTo>
                  <a:cubicBezTo>
                    <a:pt x="31" y="9"/>
                    <a:pt x="22" y="9"/>
                    <a:pt x="22" y="9"/>
                  </a:cubicBezTo>
                  <a:lnTo>
                    <a:pt x="22" y="40"/>
                  </a:lnTo>
                  <a:lnTo>
                    <a:pt x="49" y="40"/>
                  </a:lnTo>
                  <a:lnTo>
                    <a:pt x="49" y="21"/>
                  </a:lnTo>
                  <a:lnTo>
                    <a:pt x="41" y="21"/>
                  </a:lnTo>
                  <a:cubicBezTo>
                    <a:pt x="41" y="21"/>
                    <a:pt x="41" y="29"/>
                    <a:pt x="41" y="31"/>
                  </a:cubicBezTo>
                  <a:cubicBezTo>
                    <a:pt x="39" y="31"/>
                    <a:pt x="33" y="31"/>
                    <a:pt x="30" y="31"/>
                  </a:cubicBezTo>
                  <a:cubicBezTo>
                    <a:pt x="30" y="29"/>
                    <a:pt x="30" y="21"/>
                    <a:pt x="30" y="19"/>
                  </a:cubicBezTo>
                  <a:cubicBezTo>
                    <a:pt x="33" y="19"/>
                    <a:pt x="42" y="19"/>
                    <a:pt x="42" y="19"/>
                  </a:cubicBezTo>
                  <a:cubicBezTo>
                    <a:pt x="42" y="19"/>
                    <a:pt x="42" y="11"/>
                    <a:pt x="42" y="9"/>
                  </a:cubicBezTo>
                  <a:cubicBezTo>
                    <a:pt x="44" y="9"/>
                    <a:pt x="47" y="9"/>
                    <a:pt x="49" y="9"/>
                  </a:cubicBezTo>
                  <a:cubicBezTo>
                    <a:pt x="49" y="11"/>
                    <a:pt x="49" y="18"/>
                    <a:pt x="49" y="18"/>
                  </a:cubicBezTo>
                  <a:cubicBezTo>
                    <a:pt x="49" y="18"/>
                    <a:pt x="63" y="18"/>
                    <a:pt x="66" y="18"/>
                  </a:cubicBezTo>
                  <a:cubicBezTo>
                    <a:pt x="66" y="20"/>
                    <a:pt x="66" y="28"/>
                    <a:pt x="66" y="30"/>
                  </a:cubicBezTo>
                  <a:cubicBezTo>
                    <a:pt x="64" y="30"/>
                    <a:pt x="60" y="30"/>
                    <a:pt x="60" y="30"/>
                  </a:cubicBezTo>
                  <a:lnTo>
                    <a:pt x="60" y="39"/>
                  </a:lnTo>
                  <a:cubicBezTo>
                    <a:pt x="60" y="39"/>
                    <a:pt x="64" y="39"/>
                    <a:pt x="65" y="39"/>
                  </a:cubicBezTo>
                  <a:cubicBezTo>
                    <a:pt x="64" y="39"/>
                    <a:pt x="60" y="39"/>
                    <a:pt x="60" y="39"/>
                  </a:cubicBezTo>
                  <a:lnTo>
                    <a:pt x="60" y="48"/>
                  </a:lnTo>
                  <a:cubicBezTo>
                    <a:pt x="60" y="48"/>
                    <a:pt x="64" y="48"/>
                    <a:pt x="65" y="48"/>
                  </a:cubicBezTo>
                  <a:cubicBezTo>
                    <a:pt x="65" y="50"/>
                    <a:pt x="65" y="54"/>
                    <a:pt x="65" y="57"/>
                  </a:cubicBezTo>
                  <a:cubicBezTo>
                    <a:pt x="62" y="57"/>
                    <a:pt x="44" y="57"/>
                    <a:pt x="44" y="57"/>
                  </a:cubicBezTo>
                  <a:cubicBezTo>
                    <a:pt x="44" y="57"/>
                    <a:pt x="44" y="66"/>
                    <a:pt x="44" y="69"/>
                  </a:cubicBezTo>
                  <a:cubicBezTo>
                    <a:pt x="41" y="69"/>
                    <a:pt x="12" y="69"/>
                    <a:pt x="9" y="69"/>
                  </a:cubicBezTo>
                  <a:cubicBezTo>
                    <a:pt x="9" y="66"/>
                    <a:pt x="9" y="56"/>
                    <a:pt x="9" y="54"/>
                  </a:cubicBezTo>
                  <a:cubicBezTo>
                    <a:pt x="11" y="54"/>
                    <a:pt x="24" y="54"/>
                    <a:pt x="26" y="54"/>
                  </a:cubicBezTo>
                  <a:cubicBezTo>
                    <a:pt x="26" y="55"/>
                    <a:pt x="26" y="55"/>
                    <a:pt x="26" y="56"/>
                  </a:cubicBezTo>
                  <a:cubicBezTo>
                    <a:pt x="24" y="56"/>
                    <a:pt x="18" y="56"/>
                    <a:pt x="18" y="56"/>
                  </a:cubicBezTo>
                  <a:lnTo>
                    <a:pt x="18" y="65"/>
                  </a:lnTo>
                  <a:lnTo>
                    <a:pt x="35" y="65"/>
                  </a:lnTo>
                  <a:lnTo>
                    <a:pt x="35" y="46"/>
                  </a:lnTo>
                  <a:lnTo>
                    <a:pt x="0" y="46"/>
                  </a:lnTo>
                  <a:lnTo>
                    <a:pt x="0" y="77"/>
                  </a:lnTo>
                  <a:lnTo>
                    <a:pt x="53" y="77"/>
                  </a:lnTo>
                  <a:cubicBezTo>
                    <a:pt x="53" y="77"/>
                    <a:pt x="53" y="68"/>
                    <a:pt x="53" y="66"/>
                  </a:cubicBezTo>
                  <a:cubicBezTo>
                    <a:pt x="56" y="66"/>
                    <a:pt x="75" y="66"/>
                    <a:pt x="75" y="66"/>
                  </a:cubicBezTo>
                  <a:cubicBezTo>
                    <a:pt x="75" y="66"/>
                    <a:pt x="75" y="57"/>
                    <a:pt x="75" y="54"/>
                  </a:cubicBezTo>
                  <a:cubicBezTo>
                    <a:pt x="76" y="54"/>
                    <a:pt x="78" y="54"/>
                    <a:pt x="78" y="54"/>
                  </a:cubicBezTo>
                  <a:lnTo>
                    <a:pt x="78" y="25"/>
                  </a:lnTo>
                  <a:cubicBezTo>
                    <a:pt x="78" y="25"/>
                    <a:pt x="76" y="25"/>
                    <a:pt x="75" y="25"/>
                  </a:cubicBezTo>
                  <a:cubicBezTo>
                    <a:pt x="75" y="22"/>
                    <a:pt x="75" y="9"/>
                    <a:pt x="75" y="9"/>
                  </a:cubicBezTo>
                  <a:cubicBezTo>
                    <a:pt x="75" y="9"/>
                    <a:pt x="61" y="9"/>
                    <a:pt x="58" y="9"/>
                  </a:cubicBezTo>
                  <a:cubicBezTo>
                    <a:pt x="58" y="7"/>
                    <a:pt x="58" y="0"/>
                    <a:pt x="58" y="0"/>
                  </a:cubicBezTo>
                  <a:lnTo>
                    <a:pt x="56" y="0"/>
                  </a:lnTo>
                  <a:close/>
                  <a:moveTo>
                    <a:pt x="54" y="3"/>
                  </a:moveTo>
                  <a:cubicBezTo>
                    <a:pt x="54" y="5"/>
                    <a:pt x="54" y="13"/>
                    <a:pt x="54" y="13"/>
                  </a:cubicBezTo>
                  <a:cubicBezTo>
                    <a:pt x="54" y="13"/>
                    <a:pt x="68" y="13"/>
                    <a:pt x="71" y="13"/>
                  </a:cubicBezTo>
                  <a:cubicBezTo>
                    <a:pt x="71" y="15"/>
                    <a:pt x="71" y="28"/>
                    <a:pt x="71" y="28"/>
                  </a:cubicBezTo>
                  <a:cubicBezTo>
                    <a:pt x="71" y="28"/>
                    <a:pt x="74" y="28"/>
                    <a:pt x="75" y="28"/>
                  </a:cubicBezTo>
                  <a:cubicBezTo>
                    <a:pt x="75" y="31"/>
                    <a:pt x="75" y="48"/>
                    <a:pt x="75" y="51"/>
                  </a:cubicBezTo>
                  <a:cubicBezTo>
                    <a:pt x="74" y="51"/>
                    <a:pt x="71" y="51"/>
                    <a:pt x="71" y="51"/>
                  </a:cubicBezTo>
                  <a:cubicBezTo>
                    <a:pt x="71" y="51"/>
                    <a:pt x="71" y="60"/>
                    <a:pt x="71" y="63"/>
                  </a:cubicBezTo>
                  <a:cubicBezTo>
                    <a:pt x="68" y="63"/>
                    <a:pt x="49" y="63"/>
                    <a:pt x="49" y="63"/>
                  </a:cubicBezTo>
                  <a:cubicBezTo>
                    <a:pt x="49" y="63"/>
                    <a:pt x="49" y="72"/>
                    <a:pt x="49" y="74"/>
                  </a:cubicBezTo>
                  <a:cubicBezTo>
                    <a:pt x="46" y="74"/>
                    <a:pt x="7" y="74"/>
                    <a:pt x="4" y="74"/>
                  </a:cubicBezTo>
                  <a:cubicBezTo>
                    <a:pt x="4" y="71"/>
                    <a:pt x="4" y="52"/>
                    <a:pt x="4" y="49"/>
                  </a:cubicBezTo>
                  <a:cubicBezTo>
                    <a:pt x="6" y="49"/>
                    <a:pt x="28" y="49"/>
                    <a:pt x="31" y="49"/>
                  </a:cubicBezTo>
                  <a:cubicBezTo>
                    <a:pt x="31" y="51"/>
                    <a:pt x="31" y="59"/>
                    <a:pt x="31" y="62"/>
                  </a:cubicBezTo>
                  <a:cubicBezTo>
                    <a:pt x="29" y="62"/>
                    <a:pt x="24" y="62"/>
                    <a:pt x="22" y="62"/>
                  </a:cubicBezTo>
                  <a:cubicBezTo>
                    <a:pt x="22" y="61"/>
                    <a:pt x="22" y="60"/>
                    <a:pt x="22" y="60"/>
                  </a:cubicBezTo>
                  <a:cubicBezTo>
                    <a:pt x="24" y="60"/>
                    <a:pt x="30" y="60"/>
                    <a:pt x="30" y="60"/>
                  </a:cubicBezTo>
                  <a:lnTo>
                    <a:pt x="30" y="50"/>
                  </a:lnTo>
                  <a:lnTo>
                    <a:pt x="5" y="50"/>
                  </a:lnTo>
                  <a:lnTo>
                    <a:pt x="5" y="72"/>
                  </a:lnTo>
                  <a:lnTo>
                    <a:pt x="48" y="72"/>
                  </a:lnTo>
                  <a:cubicBezTo>
                    <a:pt x="48" y="72"/>
                    <a:pt x="48" y="63"/>
                    <a:pt x="48" y="60"/>
                  </a:cubicBezTo>
                  <a:cubicBezTo>
                    <a:pt x="51" y="60"/>
                    <a:pt x="69" y="60"/>
                    <a:pt x="69" y="60"/>
                  </a:cubicBezTo>
                  <a:lnTo>
                    <a:pt x="69" y="44"/>
                  </a:lnTo>
                  <a:cubicBezTo>
                    <a:pt x="69" y="44"/>
                    <a:pt x="65" y="44"/>
                    <a:pt x="63" y="44"/>
                  </a:cubicBezTo>
                  <a:cubicBezTo>
                    <a:pt x="63" y="43"/>
                    <a:pt x="63" y="43"/>
                    <a:pt x="63" y="42"/>
                  </a:cubicBezTo>
                  <a:cubicBezTo>
                    <a:pt x="65" y="42"/>
                    <a:pt x="69" y="42"/>
                    <a:pt x="69" y="42"/>
                  </a:cubicBezTo>
                  <a:lnTo>
                    <a:pt x="69" y="35"/>
                  </a:lnTo>
                  <a:cubicBezTo>
                    <a:pt x="69" y="35"/>
                    <a:pt x="65" y="35"/>
                    <a:pt x="63" y="35"/>
                  </a:cubicBezTo>
                  <a:cubicBezTo>
                    <a:pt x="63" y="35"/>
                    <a:pt x="63" y="34"/>
                    <a:pt x="63" y="34"/>
                  </a:cubicBezTo>
                  <a:cubicBezTo>
                    <a:pt x="65" y="34"/>
                    <a:pt x="69" y="34"/>
                    <a:pt x="69" y="34"/>
                  </a:cubicBezTo>
                  <a:lnTo>
                    <a:pt x="69" y="14"/>
                  </a:lnTo>
                  <a:cubicBezTo>
                    <a:pt x="69" y="14"/>
                    <a:pt x="55" y="14"/>
                    <a:pt x="53" y="14"/>
                  </a:cubicBezTo>
                  <a:cubicBezTo>
                    <a:pt x="53" y="12"/>
                    <a:pt x="53" y="5"/>
                    <a:pt x="53" y="5"/>
                  </a:cubicBezTo>
                  <a:lnTo>
                    <a:pt x="38" y="5"/>
                  </a:lnTo>
                  <a:cubicBezTo>
                    <a:pt x="38" y="5"/>
                    <a:pt x="38" y="13"/>
                    <a:pt x="38" y="16"/>
                  </a:cubicBezTo>
                  <a:cubicBezTo>
                    <a:pt x="36" y="16"/>
                    <a:pt x="27" y="16"/>
                    <a:pt x="27" y="16"/>
                  </a:cubicBezTo>
                  <a:lnTo>
                    <a:pt x="27" y="34"/>
                  </a:lnTo>
                  <a:lnTo>
                    <a:pt x="44" y="34"/>
                  </a:lnTo>
                  <a:cubicBezTo>
                    <a:pt x="44" y="34"/>
                    <a:pt x="44" y="27"/>
                    <a:pt x="44" y="25"/>
                  </a:cubicBezTo>
                  <a:cubicBezTo>
                    <a:pt x="45" y="25"/>
                    <a:pt x="45" y="25"/>
                    <a:pt x="46" y="25"/>
                  </a:cubicBezTo>
                  <a:cubicBezTo>
                    <a:pt x="46" y="27"/>
                    <a:pt x="46" y="34"/>
                    <a:pt x="46" y="37"/>
                  </a:cubicBezTo>
                  <a:cubicBezTo>
                    <a:pt x="43" y="37"/>
                    <a:pt x="28" y="37"/>
                    <a:pt x="26" y="37"/>
                  </a:cubicBezTo>
                  <a:cubicBezTo>
                    <a:pt x="26" y="34"/>
                    <a:pt x="26" y="16"/>
                    <a:pt x="26" y="13"/>
                  </a:cubicBezTo>
                  <a:cubicBezTo>
                    <a:pt x="28" y="13"/>
                    <a:pt x="37" y="13"/>
                    <a:pt x="37" y="13"/>
                  </a:cubicBezTo>
                  <a:cubicBezTo>
                    <a:pt x="37" y="13"/>
                    <a:pt x="37" y="5"/>
                    <a:pt x="37" y="3"/>
                  </a:cubicBezTo>
                  <a:cubicBezTo>
                    <a:pt x="40" y="3"/>
                    <a:pt x="52" y="3"/>
                    <a:pt x="54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0" name="Freeform 14"/>
            <p:cNvSpPr>
              <a:spLocks noEditPoints="1"/>
            </p:cNvSpPr>
            <p:nvPr/>
          </p:nvSpPr>
          <p:spPr bwMode="auto">
            <a:xfrm>
              <a:off x="101" y="3924"/>
              <a:ext cx="504" cy="391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38" y="25"/>
                </a:cxn>
                <a:cxn ang="0">
                  <a:pos x="24" y="38"/>
                </a:cxn>
                <a:cxn ang="0">
                  <a:pos x="22" y="38"/>
                </a:cxn>
                <a:cxn ang="0">
                  <a:pos x="2" y="61"/>
                </a:cxn>
                <a:cxn ang="0">
                  <a:pos x="10" y="77"/>
                </a:cxn>
                <a:cxn ang="0">
                  <a:pos x="65" y="46"/>
                </a:cxn>
                <a:cxn ang="0">
                  <a:pos x="37" y="64"/>
                </a:cxn>
                <a:cxn ang="0">
                  <a:pos x="52" y="56"/>
                </a:cxn>
                <a:cxn ang="0">
                  <a:pos x="43" y="54"/>
                </a:cxn>
                <a:cxn ang="0">
                  <a:pos x="56" y="69"/>
                </a:cxn>
                <a:cxn ang="0">
                  <a:pos x="12" y="59"/>
                </a:cxn>
                <a:cxn ang="0">
                  <a:pos x="41" y="43"/>
                </a:cxn>
                <a:cxn ang="0">
                  <a:pos x="47" y="25"/>
                </a:cxn>
                <a:cxn ang="0">
                  <a:pos x="90" y="8"/>
                </a:cxn>
                <a:cxn ang="0">
                  <a:pos x="69" y="36"/>
                </a:cxn>
                <a:cxn ang="0">
                  <a:pos x="73" y="22"/>
                </a:cxn>
                <a:cxn ang="0">
                  <a:pos x="80" y="30"/>
                </a:cxn>
                <a:cxn ang="0">
                  <a:pos x="61" y="14"/>
                </a:cxn>
                <a:cxn ang="0">
                  <a:pos x="99" y="44"/>
                </a:cxn>
                <a:cxn ang="0">
                  <a:pos x="98" y="0"/>
                </a:cxn>
                <a:cxn ang="0">
                  <a:pos x="96" y="40"/>
                </a:cxn>
                <a:cxn ang="0">
                  <a:pos x="64" y="18"/>
                </a:cxn>
                <a:cxn ang="0">
                  <a:pos x="77" y="26"/>
                </a:cxn>
                <a:cxn ang="0">
                  <a:pos x="76" y="18"/>
                </a:cxn>
                <a:cxn ang="0">
                  <a:pos x="65" y="39"/>
                </a:cxn>
                <a:cxn ang="0">
                  <a:pos x="94" y="5"/>
                </a:cxn>
                <a:cxn ang="0">
                  <a:pos x="43" y="24"/>
                </a:cxn>
                <a:cxn ang="0">
                  <a:pos x="39" y="41"/>
                </a:cxn>
                <a:cxn ang="0">
                  <a:pos x="24" y="42"/>
                </a:cxn>
                <a:cxn ang="0">
                  <a:pos x="8" y="59"/>
                </a:cxn>
                <a:cxn ang="0">
                  <a:pos x="14" y="71"/>
                </a:cxn>
                <a:cxn ang="0">
                  <a:pos x="60" y="72"/>
                </a:cxn>
                <a:cxn ang="0">
                  <a:pos x="40" y="51"/>
                </a:cxn>
                <a:cxn ang="0">
                  <a:pos x="48" y="59"/>
                </a:cxn>
                <a:cxn ang="0">
                  <a:pos x="40" y="60"/>
                </a:cxn>
                <a:cxn ang="0">
                  <a:pos x="61" y="50"/>
                </a:cxn>
                <a:cxn ang="0">
                  <a:pos x="13" y="73"/>
                </a:cxn>
                <a:cxn ang="0">
                  <a:pos x="24" y="42"/>
                </a:cxn>
                <a:cxn ang="0">
                  <a:pos x="43" y="31"/>
                </a:cxn>
                <a:cxn ang="0">
                  <a:pos x="63" y="3"/>
                </a:cxn>
              </a:cxnLst>
              <a:rect l="0" t="0" r="r" b="b"/>
              <a:pathLst>
                <a:path w="99" h="77">
                  <a:moveTo>
                    <a:pt x="98" y="0"/>
                  </a:moveTo>
                  <a:lnTo>
                    <a:pt x="61" y="0"/>
                  </a:lnTo>
                  <a:lnTo>
                    <a:pt x="37" y="23"/>
                  </a:lnTo>
                  <a:lnTo>
                    <a:pt x="38" y="25"/>
                  </a:lnTo>
                  <a:cubicBezTo>
                    <a:pt x="39" y="28"/>
                    <a:pt x="41" y="32"/>
                    <a:pt x="37" y="36"/>
                  </a:cubicBezTo>
                  <a:cubicBezTo>
                    <a:pt x="32" y="42"/>
                    <a:pt x="25" y="38"/>
                    <a:pt x="24" y="38"/>
                  </a:cubicBezTo>
                  <a:lnTo>
                    <a:pt x="23" y="38"/>
                  </a:lnTo>
                  <a:lnTo>
                    <a:pt x="22" y="38"/>
                  </a:lnTo>
                  <a:lnTo>
                    <a:pt x="0" y="60"/>
                  </a:lnTo>
                  <a:lnTo>
                    <a:pt x="2" y="61"/>
                  </a:lnTo>
                  <a:cubicBezTo>
                    <a:pt x="5" y="63"/>
                    <a:pt x="9" y="71"/>
                    <a:pt x="10" y="76"/>
                  </a:cubicBezTo>
                  <a:lnTo>
                    <a:pt x="10" y="77"/>
                  </a:lnTo>
                  <a:lnTo>
                    <a:pt x="65" y="77"/>
                  </a:lnTo>
                  <a:lnTo>
                    <a:pt x="65" y="46"/>
                  </a:lnTo>
                  <a:lnTo>
                    <a:pt x="37" y="46"/>
                  </a:lnTo>
                  <a:lnTo>
                    <a:pt x="37" y="64"/>
                  </a:lnTo>
                  <a:lnTo>
                    <a:pt x="52" y="64"/>
                  </a:lnTo>
                  <a:lnTo>
                    <a:pt x="52" y="56"/>
                  </a:lnTo>
                  <a:cubicBezTo>
                    <a:pt x="52" y="56"/>
                    <a:pt x="46" y="56"/>
                    <a:pt x="43" y="56"/>
                  </a:cubicBezTo>
                  <a:cubicBezTo>
                    <a:pt x="43" y="55"/>
                    <a:pt x="43" y="55"/>
                    <a:pt x="43" y="54"/>
                  </a:cubicBezTo>
                  <a:cubicBezTo>
                    <a:pt x="46" y="54"/>
                    <a:pt x="54" y="54"/>
                    <a:pt x="56" y="54"/>
                  </a:cubicBezTo>
                  <a:cubicBezTo>
                    <a:pt x="56" y="57"/>
                    <a:pt x="56" y="66"/>
                    <a:pt x="56" y="69"/>
                  </a:cubicBezTo>
                  <a:cubicBezTo>
                    <a:pt x="53" y="69"/>
                    <a:pt x="20" y="69"/>
                    <a:pt x="17" y="69"/>
                  </a:cubicBezTo>
                  <a:cubicBezTo>
                    <a:pt x="16" y="65"/>
                    <a:pt x="14" y="61"/>
                    <a:pt x="12" y="59"/>
                  </a:cubicBezTo>
                  <a:cubicBezTo>
                    <a:pt x="14" y="58"/>
                    <a:pt x="23" y="48"/>
                    <a:pt x="25" y="47"/>
                  </a:cubicBezTo>
                  <a:cubicBezTo>
                    <a:pt x="28" y="48"/>
                    <a:pt x="36" y="48"/>
                    <a:pt x="41" y="43"/>
                  </a:cubicBezTo>
                  <a:cubicBezTo>
                    <a:pt x="46" y="39"/>
                    <a:pt x="47" y="33"/>
                    <a:pt x="47" y="29"/>
                  </a:cubicBezTo>
                  <a:cubicBezTo>
                    <a:pt x="47" y="27"/>
                    <a:pt x="47" y="26"/>
                    <a:pt x="47" y="25"/>
                  </a:cubicBezTo>
                  <a:cubicBezTo>
                    <a:pt x="48" y="24"/>
                    <a:pt x="63" y="9"/>
                    <a:pt x="64" y="8"/>
                  </a:cubicBezTo>
                  <a:cubicBezTo>
                    <a:pt x="66" y="8"/>
                    <a:pt x="87" y="8"/>
                    <a:pt x="90" y="8"/>
                  </a:cubicBezTo>
                  <a:cubicBezTo>
                    <a:pt x="90" y="11"/>
                    <a:pt x="90" y="33"/>
                    <a:pt x="90" y="36"/>
                  </a:cubicBezTo>
                  <a:cubicBezTo>
                    <a:pt x="87" y="36"/>
                    <a:pt x="72" y="36"/>
                    <a:pt x="69" y="36"/>
                  </a:cubicBezTo>
                  <a:cubicBezTo>
                    <a:pt x="69" y="33"/>
                    <a:pt x="69" y="24"/>
                    <a:pt x="69" y="22"/>
                  </a:cubicBezTo>
                  <a:cubicBezTo>
                    <a:pt x="70" y="22"/>
                    <a:pt x="71" y="22"/>
                    <a:pt x="73" y="22"/>
                  </a:cubicBezTo>
                  <a:cubicBezTo>
                    <a:pt x="73" y="24"/>
                    <a:pt x="73" y="30"/>
                    <a:pt x="73" y="30"/>
                  </a:cubicBezTo>
                  <a:lnTo>
                    <a:pt x="80" y="30"/>
                  </a:lnTo>
                  <a:lnTo>
                    <a:pt x="81" y="14"/>
                  </a:lnTo>
                  <a:lnTo>
                    <a:pt x="61" y="14"/>
                  </a:lnTo>
                  <a:lnTo>
                    <a:pt x="61" y="44"/>
                  </a:lnTo>
                  <a:lnTo>
                    <a:pt x="99" y="44"/>
                  </a:lnTo>
                  <a:lnTo>
                    <a:pt x="99" y="0"/>
                  </a:lnTo>
                  <a:lnTo>
                    <a:pt x="98" y="0"/>
                  </a:lnTo>
                  <a:close/>
                  <a:moveTo>
                    <a:pt x="96" y="3"/>
                  </a:moveTo>
                  <a:cubicBezTo>
                    <a:pt x="96" y="6"/>
                    <a:pt x="96" y="37"/>
                    <a:pt x="96" y="40"/>
                  </a:cubicBezTo>
                  <a:cubicBezTo>
                    <a:pt x="93" y="40"/>
                    <a:pt x="67" y="40"/>
                    <a:pt x="64" y="40"/>
                  </a:cubicBezTo>
                  <a:cubicBezTo>
                    <a:pt x="64" y="38"/>
                    <a:pt x="64" y="20"/>
                    <a:pt x="64" y="18"/>
                  </a:cubicBezTo>
                  <a:cubicBezTo>
                    <a:pt x="66" y="18"/>
                    <a:pt x="75" y="18"/>
                    <a:pt x="77" y="18"/>
                  </a:cubicBezTo>
                  <a:cubicBezTo>
                    <a:pt x="77" y="20"/>
                    <a:pt x="77" y="24"/>
                    <a:pt x="77" y="26"/>
                  </a:cubicBezTo>
                  <a:cubicBezTo>
                    <a:pt x="77" y="26"/>
                    <a:pt x="77" y="26"/>
                    <a:pt x="76" y="26"/>
                  </a:cubicBezTo>
                  <a:cubicBezTo>
                    <a:pt x="76" y="24"/>
                    <a:pt x="76" y="18"/>
                    <a:pt x="76" y="18"/>
                  </a:cubicBezTo>
                  <a:lnTo>
                    <a:pt x="65" y="18"/>
                  </a:lnTo>
                  <a:lnTo>
                    <a:pt x="65" y="39"/>
                  </a:lnTo>
                  <a:lnTo>
                    <a:pt x="94" y="39"/>
                  </a:lnTo>
                  <a:lnTo>
                    <a:pt x="94" y="5"/>
                  </a:lnTo>
                  <a:lnTo>
                    <a:pt x="63" y="5"/>
                  </a:lnTo>
                  <a:lnTo>
                    <a:pt x="43" y="24"/>
                  </a:lnTo>
                  <a:lnTo>
                    <a:pt x="43" y="25"/>
                  </a:lnTo>
                  <a:cubicBezTo>
                    <a:pt x="43" y="25"/>
                    <a:pt x="45" y="36"/>
                    <a:pt x="39" y="41"/>
                  </a:cubicBezTo>
                  <a:cubicBezTo>
                    <a:pt x="34" y="45"/>
                    <a:pt x="26" y="44"/>
                    <a:pt x="25" y="43"/>
                  </a:cubicBezTo>
                  <a:lnTo>
                    <a:pt x="24" y="42"/>
                  </a:lnTo>
                  <a:lnTo>
                    <a:pt x="23" y="43"/>
                  </a:lnTo>
                  <a:lnTo>
                    <a:pt x="8" y="59"/>
                  </a:lnTo>
                  <a:lnTo>
                    <a:pt x="9" y="60"/>
                  </a:lnTo>
                  <a:cubicBezTo>
                    <a:pt x="10" y="62"/>
                    <a:pt x="14" y="68"/>
                    <a:pt x="14" y="71"/>
                  </a:cubicBezTo>
                  <a:lnTo>
                    <a:pt x="14" y="72"/>
                  </a:lnTo>
                  <a:lnTo>
                    <a:pt x="60" y="72"/>
                  </a:lnTo>
                  <a:lnTo>
                    <a:pt x="60" y="51"/>
                  </a:lnTo>
                  <a:lnTo>
                    <a:pt x="40" y="51"/>
                  </a:lnTo>
                  <a:lnTo>
                    <a:pt x="40" y="59"/>
                  </a:lnTo>
                  <a:cubicBezTo>
                    <a:pt x="40" y="59"/>
                    <a:pt x="46" y="59"/>
                    <a:pt x="48" y="59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6" y="60"/>
                    <a:pt x="42" y="60"/>
                    <a:pt x="40" y="60"/>
                  </a:cubicBezTo>
                  <a:cubicBezTo>
                    <a:pt x="40" y="58"/>
                    <a:pt x="40" y="52"/>
                    <a:pt x="40" y="50"/>
                  </a:cubicBezTo>
                  <a:cubicBezTo>
                    <a:pt x="43" y="50"/>
                    <a:pt x="58" y="50"/>
                    <a:pt x="61" y="50"/>
                  </a:cubicBezTo>
                  <a:cubicBezTo>
                    <a:pt x="61" y="53"/>
                    <a:pt x="61" y="71"/>
                    <a:pt x="61" y="73"/>
                  </a:cubicBezTo>
                  <a:cubicBezTo>
                    <a:pt x="58" y="73"/>
                    <a:pt x="15" y="73"/>
                    <a:pt x="13" y="73"/>
                  </a:cubicBezTo>
                  <a:cubicBezTo>
                    <a:pt x="12" y="70"/>
                    <a:pt x="9" y="63"/>
                    <a:pt x="6" y="60"/>
                  </a:cubicBezTo>
                  <a:cubicBezTo>
                    <a:pt x="8" y="57"/>
                    <a:pt x="23" y="43"/>
                    <a:pt x="24" y="42"/>
                  </a:cubicBezTo>
                  <a:cubicBezTo>
                    <a:pt x="28" y="43"/>
                    <a:pt x="34" y="44"/>
                    <a:pt x="39" y="39"/>
                  </a:cubicBezTo>
                  <a:cubicBezTo>
                    <a:pt x="42" y="36"/>
                    <a:pt x="43" y="33"/>
                    <a:pt x="43" y="31"/>
                  </a:cubicBezTo>
                  <a:cubicBezTo>
                    <a:pt x="43" y="28"/>
                    <a:pt x="42" y="25"/>
                    <a:pt x="41" y="24"/>
                  </a:cubicBezTo>
                  <a:cubicBezTo>
                    <a:pt x="43" y="22"/>
                    <a:pt x="62" y="4"/>
                    <a:pt x="63" y="3"/>
                  </a:cubicBezTo>
                  <a:cubicBezTo>
                    <a:pt x="64" y="3"/>
                    <a:pt x="93" y="3"/>
                    <a:pt x="96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1" name="Freeform 15"/>
            <p:cNvSpPr>
              <a:spLocks noEditPoints="1"/>
            </p:cNvSpPr>
            <p:nvPr/>
          </p:nvSpPr>
          <p:spPr bwMode="auto">
            <a:xfrm>
              <a:off x="0" y="3435"/>
              <a:ext cx="402" cy="397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3"/>
                </a:cxn>
                <a:cxn ang="0">
                  <a:pos x="0" y="25"/>
                </a:cxn>
                <a:cxn ang="0">
                  <a:pos x="32" y="78"/>
                </a:cxn>
                <a:cxn ang="0">
                  <a:pos x="13" y="43"/>
                </a:cxn>
                <a:cxn ang="0">
                  <a:pos x="22" y="59"/>
                </a:cxn>
                <a:cxn ang="0">
                  <a:pos x="24" y="52"/>
                </a:cxn>
                <a:cxn ang="0">
                  <a:pos x="9" y="69"/>
                </a:cxn>
                <a:cxn ang="0">
                  <a:pos x="21" y="34"/>
                </a:cxn>
                <a:cxn ang="0">
                  <a:pos x="30" y="13"/>
                </a:cxn>
                <a:cxn ang="0">
                  <a:pos x="39" y="18"/>
                </a:cxn>
                <a:cxn ang="0">
                  <a:pos x="39" y="18"/>
                </a:cxn>
                <a:cxn ang="0">
                  <a:pos x="48" y="13"/>
                </a:cxn>
                <a:cxn ang="0">
                  <a:pos x="60" y="29"/>
                </a:cxn>
                <a:cxn ang="0">
                  <a:pos x="70" y="36"/>
                </a:cxn>
                <a:cxn ang="0">
                  <a:pos x="59" y="47"/>
                </a:cxn>
                <a:cxn ang="0">
                  <a:pos x="47" y="37"/>
                </a:cxn>
                <a:cxn ang="0">
                  <a:pos x="57" y="29"/>
                </a:cxn>
                <a:cxn ang="0">
                  <a:pos x="38" y="55"/>
                </a:cxn>
                <a:cxn ang="0">
                  <a:pos x="69" y="44"/>
                </a:cxn>
                <a:cxn ang="0">
                  <a:pos x="79" y="20"/>
                </a:cxn>
                <a:cxn ang="0">
                  <a:pos x="69" y="4"/>
                </a:cxn>
                <a:cxn ang="0">
                  <a:pos x="53" y="0"/>
                </a:cxn>
                <a:cxn ang="0">
                  <a:pos x="50" y="3"/>
                </a:cxn>
                <a:cxn ang="0">
                  <a:pos x="65" y="7"/>
                </a:cxn>
                <a:cxn ang="0">
                  <a:pos x="75" y="24"/>
                </a:cxn>
                <a:cxn ang="0">
                  <a:pos x="65" y="41"/>
                </a:cxn>
                <a:cxn ang="0">
                  <a:pos x="41" y="52"/>
                </a:cxn>
                <a:cxn ang="0">
                  <a:pos x="53" y="32"/>
                </a:cxn>
                <a:cxn ang="0">
                  <a:pos x="43" y="34"/>
                </a:cxn>
                <a:cxn ang="0">
                  <a:pos x="62" y="51"/>
                </a:cxn>
                <a:cxn ang="0">
                  <a:pos x="73" y="40"/>
                </a:cxn>
                <a:cxn ang="0">
                  <a:pos x="64" y="25"/>
                </a:cxn>
                <a:cxn ang="0">
                  <a:pos x="44" y="9"/>
                </a:cxn>
                <a:cxn ang="0">
                  <a:pos x="43" y="15"/>
                </a:cxn>
                <a:cxn ang="0">
                  <a:pos x="36" y="10"/>
                </a:cxn>
                <a:cxn ang="0">
                  <a:pos x="34" y="15"/>
                </a:cxn>
                <a:cxn ang="0">
                  <a:pos x="18" y="10"/>
                </a:cxn>
                <a:cxn ang="0">
                  <a:pos x="6" y="30"/>
                </a:cxn>
                <a:cxn ang="0">
                  <a:pos x="28" y="73"/>
                </a:cxn>
                <a:cxn ang="0">
                  <a:pos x="18" y="48"/>
                </a:cxn>
                <a:cxn ang="0">
                  <a:pos x="16" y="56"/>
                </a:cxn>
                <a:cxn ang="0">
                  <a:pos x="29" y="47"/>
                </a:cxn>
                <a:cxn ang="0">
                  <a:pos x="4" y="74"/>
                </a:cxn>
                <a:cxn ang="0">
                  <a:pos x="15" y="29"/>
                </a:cxn>
                <a:cxn ang="0">
                  <a:pos x="27" y="7"/>
                </a:cxn>
                <a:cxn ang="0">
                  <a:pos x="50" y="3"/>
                </a:cxn>
              </a:cxnLst>
              <a:rect l="0" t="0" r="r" b="b"/>
              <a:pathLst>
                <a:path w="79" h="78">
                  <a:moveTo>
                    <a:pt x="52" y="0"/>
                  </a:moveTo>
                  <a:lnTo>
                    <a:pt x="24" y="0"/>
                  </a:lnTo>
                  <a:cubicBezTo>
                    <a:pt x="24" y="0"/>
                    <a:pt x="24" y="2"/>
                    <a:pt x="24" y="3"/>
                  </a:cubicBezTo>
                  <a:cubicBezTo>
                    <a:pt x="21" y="3"/>
                    <a:pt x="12" y="3"/>
                    <a:pt x="12" y="3"/>
                  </a:cubicBezTo>
                  <a:cubicBezTo>
                    <a:pt x="12" y="3"/>
                    <a:pt x="12" y="22"/>
                    <a:pt x="12" y="25"/>
                  </a:cubicBezTo>
                  <a:cubicBezTo>
                    <a:pt x="9" y="25"/>
                    <a:pt x="0" y="25"/>
                    <a:pt x="0" y="25"/>
                  </a:cubicBezTo>
                  <a:lnTo>
                    <a:pt x="0" y="78"/>
                  </a:lnTo>
                  <a:lnTo>
                    <a:pt x="32" y="78"/>
                  </a:lnTo>
                  <a:lnTo>
                    <a:pt x="32" y="43"/>
                  </a:lnTo>
                  <a:lnTo>
                    <a:pt x="13" y="43"/>
                  </a:lnTo>
                  <a:lnTo>
                    <a:pt x="13" y="59"/>
                  </a:lnTo>
                  <a:lnTo>
                    <a:pt x="22" y="59"/>
                  </a:lnTo>
                  <a:cubicBezTo>
                    <a:pt x="22" y="59"/>
                    <a:pt x="22" y="54"/>
                    <a:pt x="22" y="52"/>
                  </a:cubicBezTo>
                  <a:cubicBezTo>
                    <a:pt x="23" y="52"/>
                    <a:pt x="23" y="52"/>
                    <a:pt x="24" y="52"/>
                  </a:cubicBezTo>
                  <a:cubicBezTo>
                    <a:pt x="24" y="54"/>
                    <a:pt x="24" y="66"/>
                    <a:pt x="24" y="69"/>
                  </a:cubicBezTo>
                  <a:cubicBezTo>
                    <a:pt x="22" y="69"/>
                    <a:pt x="12" y="69"/>
                    <a:pt x="9" y="69"/>
                  </a:cubicBezTo>
                  <a:cubicBezTo>
                    <a:pt x="9" y="66"/>
                    <a:pt x="9" y="37"/>
                    <a:pt x="9" y="34"/>
                  </a:cubicBezTo>
                  <a:cubicBezTo>
                    <a:pt x="12" y="34"/>
                    <a:pt x="21" y="34"/>
                    <a:pt x="21" y="34"/>
                  </a:cubicBezTo>
                  <a:cubicBezTo>
                    <a:pt x="21" y="34"/>
                    <a:pt x="21" y="16"/>
                    <a:pt x="21" y="13"/>
                  </a:cubicBezTo>
                  <a:cubicBezTo>
                    <a:pt x="23" y="13"/>
                    <a:pt x="28" y="13"/>
                    <a:pt x="30" y="13"/>
                  </a:cubicBezTo>
                  <a:cubicBezTo>
                    <a:pt x="30" y="15"/>
                    <a:pt x="30" y="18"/>
                    <a:pt x="30" y="18"/>
                  </a:cubicBezTo>
                  <a:lnTo>
                    <a:pt x="39" y="18"/>
                  </a:lnTo>
                  <a:cubicBezTo>
                    <a:pt x="39" y="18"/>
                    <a:pt x="39" y="15"/>
                    <a:pt x="39" y="13"/>
                  </a:cubicBezTo>
                  <a:cubicBezTo>
                    <a:pt x="39" y="15"/>
                    <a:pt x="39" y="18"/>
                    <a:pt x="39" y="18"/>
                  </a:cubicBezTo>
                  <a:lnTo>
                    <a:pt x="48" y="18"/>
                  </a:lnTo>
                  <a:cubicBezTo>
                    <a:pt x="48" y="18"/>
                    <a:pt x="48" y="14"/>
                    <a:pt x="48" y="13"/>
                  </a:cubicBezTo>
                  <a:cubicBezTo>
                    <a:pt x="50" y="13"/>
                    <a:pt x="58" y="13"/>
                    <a:pt x="60" y="13"/>
                  </a:cubicBezTo>
                  <a:cubicBezTo>
                    <a:pt x="60" y="15"/>
                    <a:pt x="60" y="29"/>
                    <a:pt x="60" y="29"/>
                  </a:cubicBezTo>
                  <a:cubicBezTo>
                    <a:pt x="60" y="29"/>
                    <a:pt x="67" y="29"/>
                    <a:pt x="70" y="29"/>
                  </a:cubicBezTo>
                  <a:cubicBezTo>
                    <a:pt x="70" y="31"/>
                    <a:pt x="70" y="34"/>
                    <a:pt x="70" y="36"/>
                  </a:cubicBezTo>
                  <a:cubicBezTo>
                    <a:pt x="67" y="36"/>
                    <a:pt x="59" y="36"/>
                    <a:pt x="59" y="36"/>
                  </a:cubicBezTo>
                  <a:cubicBezTo>
                    <a:pt x="59" y="36"/>
                    <a:pt x="59" y="45"/>
                    <a:pt x="59" y="47"/>
                  </a:cubicBezTo>
                  <a:cubicBezTo>
                    <a:pt x="56" y="47"/>
                    <a:pt x="49" y="47"/>
                    <a:pt x="47" y="47"/>
                  </a:cubicBezTo>
                  <a:cubicBezTo>
                    <a:pt x="47" y="45"/>
                    <a:pt x="47" y="39"/>
                    <a:pt x="47" y="37"/>
                  </a:cubicBezTo>
                  <a:cubicBezTo>
                    <a:pt x="49" y="37"/>
                    <a:pt x="57" y="37"/>
                    <a:pt x="57" y="37"/>
                  </a:cubicBezTo>
                  <a:lnTo>
                    <a:pt x="57" y="29"/>
                  </a:lnTo>
                  <a:lnTo>
                    <a:pt x="38" y="29"/>
                  </a:lnTo>
                  <a:lnTo>
                    <a:pt x="38" y="55"/>
                  </a:lnTo>
                  <a:lnTo>
                    <a:pt x="69" y="55"/>
                  </a:lnTo>
                  <a:cubicBezTo>
                    <a:pt x="69" y="55"/>
                    <a:pt x="69" y="46"/>
                    <a:pt x="69" y="44"/>
                  </a:cubicBezTo>
                  <a:cubicBezTo>
                    <a:pt x="71" y="44"/>
                    <a:pt x="79" y="44"/>
                    <a:pt x="79" y="44"/>
                  </a:cubicBezTo>
                  <a:lnTo>
                    <a:pt x="79" y="20"/>
                  </a:lnTo>
                  <a:cubicBezTo>
                    <a:pt x="79" y="20"/>
                    <a:pt x="71" y="20"/>
                    <a:pt x="69" y="20"/>
                  </a:cubicBezTo>
                  <a:cubicBezTo>
                    <a:pt x="69" y="17"/>
                    <a:pt x="69" y="4"/>
                    <a:pt x="69" y="4"/>
                  </a:cubicBezTo>
                  <a:cubicBezTo>
                    <a:pt x="69" y="4"/>
                    <a:pt x="56" y="4"/>
                    <a:pt x="53" y="4"/>
                  </a:cubicBezTo>
                  <a:cubicBezTo>
                    <a:pt x="53" y="3"/>
                    <a:pt x="53" y="0"/>
                    <a:pt x="53" y="0"/>
                  </a:cubicBezTo>
                  <a:lnTo>
                    <a:pt x="52" y="0"/>
                  </a:lnTo>
                  <a:close/>
                  <a:moveTo>
                    <a:pt x="50" y="3"/>
                  </a:moveTo>
                  <a:cubicBezTo>
                    <a:pt x="50" y="4"/>
                    <a:pt x="50" y="7"/>
                    <a:pt x="50" y="7"/>
                  </a:cubicBezTo>
                  <a:cubicBezTo>
                    <a:pt x="50" y="7"/>
                    <a:pt x="63" y="7"/>
                    <a:pt x="65" y="7"/>
                  </a:cubicBezTo>
                  <a:cubicBezTo>
                    <a:pt x="65" y="10"/>
                    <a:pt x="65" y="24"/>
                    <a:pt x="65" y="24"/>
                  </a:cubicBezTo>
                  <a:cubicBezTo>
                    <a:pt x="65" y="24"/>
                    <a:pt x="73" y="24"/>
                    <a:pt x="75" y="24"/>
                  </a:cubicBezTo>
                  <a:cubicBezTo>
                    <a:pt x="75" y="26"/>
                    <a:pt x="75" y="38"/>
                    <a:pt x="75" y="41"/>
                  </a:cubicBezTo>
                  <a:cubicBezTo>
                    <a:pt x="73" y="41"/>
                    <a:pt x="65" y="41"/>
                    <a:pt x="65" y="41"/>
                  </a:cubicBezTo>
                  <a:cubicBezTo>
                    <a:pt x="65" y="41"/>
                    <a:pt x="65" y="50"/>
                    <a:pt x="65" y="52"/>
                  </a:cubicBezTo>
                  <a:cubicBezTo>
                    <a:pt x="62" y="52"/>
                    <a:pt x="44" y="52"/>
                    <a:pt x="41" y="52"/>
                  </a:cubicBezTo>
                  <a:cubicBezTo>
                    <a:pt x="41" y="49"/>
                    <a:pt x="41" y="35"/>
                    <a:pt x="41" y="32"/>
                  </a:cubicBezTo>
                  <a:cubicBezTo>
                    <a:pt x="44" y="32"/>
                    <a:pt x="51" y="32"/>
                    <a:pt x="53" y="32"/>
                  </a:cubicBezTo>
                  <a:cubicBezTo>
                    <a:pt x="53" y="33"/>
                    <a:pt x="53" y="33"/>
                    <a:pt x="53" y="34"/>
                  </a:cubicBezTo>
                  <a:cubicBezTo>
                    <a:pt x="51" y="34"/>
                    <a:pt x="43" y="34"/>
                    <a:pt x="43" y="34"/>
                  </a:cubicBezTo>
                  <a:lnTo>
                    <a:pt x="43" y="51"/>
                  </a:lnTo>
                  <a:lnTo>
                    <a:pt x="62" y="51"/>
                  </a:lnTo>
                  <a:cubicBezTo>
                    <a:pt x="62" y="51"/>
                    <a:pt x="62" y="42"/>
                    <a:pt x="62" y="40"/>
                  </a:cubicBezTo>
                  <a:cubicBezTo>
                    <a:pt x="65" y="40"/>
                    <a:pt x="73" y="40"/>
                    <a:pt x="73" y="40"/>
                  </a:cubicBezTo>
                  <a:lnTo>
                    <a:pt x="73" y="25"/>
                  </a:lnTo>
                  <a:cubicBezTo>
                    <a:pt x="73" y="25"/>
                    <a:pt x="66" y="25"/>
                    <a:pt x="64" y="25"/>
                  </a:cubicBezTo>
                  <a:cubicBezTo>
                    <a:pt x="64" y="23"/>
                    <a:pt x="64" y="9"/>
                    <a:pt x="64" y="9"/>
                  </a:cubicBezTo>
                  <a:lnTo>
                    <a:pt x="44" y="9"/>
                  </a:lnTo>
                  <a:cubicBezTo>
                    <a:pt x="44" y="9"/>
                    <a:pt x="44" y="13"/>
                    <a:pt x="44" y="15"/>
                  </a:cubicBezTo>
                  <a:cubicBezTo>
                    <a:pt x="44" y="15"/>
                    <a:pt x="43" y="15"/>
                    <a:pt x="43" y="15"/>
                  </a:cubicBezTo>
                  <a:cubicBezTo>
                    <a:pt x="43" y="13"/>
                    <a:pt x="43" y="10"/>
                    <a:pt x="43" y="10"/>
                  </a:cubicBezTo>
                  <a:lnTo>
                    <a:pt x="36" y="10"/>
                  </a:lnTo>
                  <a:cubicBezTo>
                    <a:pt x="36" y="10"/>
                    <a:pt x="36" y="13"/>
                    <a:pt x="36" y="15"/>
                  </a:cubicBezTo>
                  <a:cubicBezTo>
                    <a:pt x="35" y="15"/>
                    <a:pt x="34" y="15"/>
                    <a:pt x="34" y="15"/>
                  </a:cubicBezTo>
                  <a:cubicBezTo>
                    <a:pt x="34" y="13"/>
                    <a:pt x="34" y="10"/>
                    <a:pt x="34" y="10"/>
                  </a:cubicBezTo>
                  <a:lnTo>
                    <a:pt x="18" y="10"/>
                  </a:lnTo>
                  <a:cubicBezTo>
                    <a:pt x="18" y="10"/>
                    <a:pt x="18" y="28"/>
                    <a:pt x="18" y="30"/>
                  </a:cubicBezTo>
                  <a:cubicBezTo>
                    <a:pt x="15" y="30"/>
                    <a:pt x="6" y="30"/>
                    <a:pt x="6" y="30"/>
                  </a:cubicBezTo>
                  <a:lnTo>
                    <a:pt x="6" y="73"/>
                  </a:lnTo>
                  <a:lnTo>
                    <a:pt x="28" y="73"/>
                  </a:lnTo>
                  <a:lnTo>
                    <a:pt x="28" y="48"/>
                  </a:lnTo>
                  <a:lnTo>
                    <a:pt x="18" y="48"/>
                  </a:lnTo>
                  <a:cubicBezTo>
                    <a:pt x="18" y="48"/>
                    <a:pt x="18" y="54"/>
                    <a:pt x="18" y="56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4"/>
                    <a:pt x="16" y="49"/>
                    <a:pt x="16" y="47"/>
                  </a:cubicBezTo>
                  <a:cubicBezTo>
                    <a:pt x="18" y="47"/>
                    <a:pt x="26" y="47"/>
                    <a:pt x="29" y="47"/>
                  </a:cubicBezTo>
                  <a:cubicBezTo>
                    <a:pt x="29" y="49"/>
                    <a:pt x="29" y="71"/>
                    <a:pt x="29" y="74"/>
                  </a:cubicBezTo>
                  <a:cubicBezTo>
                    <a:pt x="26" y="74"/>
                    <a:pt x="6" y="74"/>
                    <a:pt x="4" y="74"/>
                  </a:cubicBezTo>
                  <a:cubicBezTo>
                    <a:pt x="4" y="71"/>
                    <a:pt x="4" y="32"/>
                    <a:pt x="4" y="29"/>
                  </a:cubicBezTo>
                  <a:cubicBezTo>
                    <a:pt x="6" y="29"/>
                    <a:pt x="15" y="29"/>
                    <a:pt x="15" y="29"/>
                  </a:cubicBezTo>
                  <a:cubicBezTo>
                    <a:pt x="15" y="29"/>
                    <a:pt x="15" y="10"/>
                    <a:pt x="15" y="7"/>
                  </a:cubicBezTo>
                  <a:cubicBezTo>
                    <a:pt x="18" y="7"/>
                    <a:pt x="27" y="7"/>
                    <a:pt x="27" y="7"/>
                  </a:cubicBezTo>
                  <a:cubicBezTo>
                    <a:pt x="27" y="7"/>
                    <a:pt x="27" y="4"/>
                    <a:pt x="27" y="3"/>
                  </a:cubicBezTo>
                  <a:cubicBezTo>
                    <a:pt x="30" y="3"/>
                    <a:pt x="47" y="3"/>
                    <a:pt x="50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2" name="Freeform 16"/>
            <p:cNvSpPr>
              <a:spLocks noEditPoints="1"/>
            </p:cNvSpPr>
            <p:nvPr/>
          </p:nvSpPr>
          <p:spPr bwMode="auto">
            <a:xfrm>
              <a:off x="11" y="3720"/>
              <a:ext cx="395" cy="50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63" y="39"/>
                </a:cxn>
                <a:cxn ang="0">
                  <a:pos x="47" y="19"/>
                </a:cxn>
                <a:cxn ang="0">
                  <a:pos x="55" y="27"/>
                </a:cxn>
                <a:cxn ang="0">
                  <a:pos x="41" y="31"/>
                </a:cxn>
                <a:cxn ang="0">
                  <a:pos x="69" y="10"/>
                </a:cxn>
                <a:cxn ang="0">
                  <a:pos x="52" y="53"/>
                </a:cxn>
                <a:cxn ang="0">
                  <a:pos x="29" y="71"/>
                </a:cxn>
                <a:cxn ang="0">
                  <a:pos x="18" y="87"/>
                </a:cxn>
                <a:cxn ang="0">
                  <a:pos x="8" y="43"/>
                </a:cxn>
                <a:cxn ang="0">
                  <a:pos x="23" y="56"/>
                </a:cxn>
                <a:cxn ang="0">
                  <a:pos x="21" y="48"/>
                </a:cxn>
                <a:cxn ang="0">
                  <a:pos x="13" y="63"/>
                </a:cxn>
                <a:cxn ang="0">
                  <a:pos x="30" y="35"/>
                </a:cxn>
                <a:cxn ang="0">
                  <a:pos x="0" y="89"/>
                </a:cxn>
                <a:cxn ang="0">
                  <a:pos x="16" y="97"/>
                </a:cxn>
                <a:cxn ang="0">
                  <a:pos x="39" y="76"/>
                </a:cxn>
                <a:cxn ang="0">
                  <a:pos x="40" y="63"/>
                </a:cxn>
                <a:cxn ang="0">
                  <a:pos x="54" y="63"/>
                </a:cxn>
                <a:cxn ang="0">
                  <a:pos x="78" y="38"/>
                </a:cxn>
                <a:cxn ang="0">
                  <a:pos x="76" y="0"/>
                </a:cxn>
                <a:cxn ang="0">
                  <a:pos x="74" y="37"/>
                </a:cxn>
                <a:cxn ang="0">
                  <a:pos x="38" y="60"/>
                </a:cxn>
                <a:cxn ang="0">
                  <a:pos x="35" y="75"/>
                </a:cxn>
                <a:cxn ang="0">
                  <a:pos x="3" y="86"/>
                </a:cxn>
                <a:cxn ang="0">
                  <a:pos x="27" y="39"/>
                </a:cxn>
                <a:cxn ang="0">
                  <a:pos x="16" y="60"/>
                </a:cxn>
                <a:cxn ang="0">
                  <a:pos x="18" y="51"/>
                </a:cxn>
                <a:cxn ang="0">
                  <a:pos x="26" y="60"/>
                </a:cxn>
                <a:cxn ang="0">
                  <a:pos x="4" y="40"/>
                </a:cxn>
                <a:cxn ang="0">
                  <a:pos x="6" y="85"/>
                </a:cxn>
                <a:cxn ang="0">
                  <a:pos x="18" y="91"/>
                </a:cxn>
                <a:cxn ang="0">
                  <a:pos x="33" y="74"/>
                </a:cxn>
                <a:cxn ang="0">
                  <a:pos x="52" y="56"/>
                </a:cxn>
                <a:cxn ang="0">
                  <a:pos x="72" y="37"/>
                </a:cxn>
                <a:cxn ang="0">
                  <a:pos x="38" y="6"/>
                </a:cxn>
                <a:cxn ang="0">
                  <a:pos x="59" y="34"/>
                </a:cxn>
                <a:cxn ang="0">
                  <a:pos x="51" y="23"/>
                </a:cxn>
                <a:cxn ang="0">
                  <a:pos x="59" y="22"/>
                </a:cxn>
                <a:cxn ang="0">
                  <a:pos x="36" y="36"/>
                </a:cxn>
                <a:cxn ang="0">
                  <a:pos x="74" y="4"/>
                </a:cxn>
              </a:cxnLst>
              <a:rect l="0" t="0" r="r" b="b"/>
              <a:pathLst>
                <a:path w="78" h="99">
                  <a:moveTo>
                    <a:pt x="76" y="0"/>
                  </a:moveTo>
                  <a:lnTo>
                    <a:pt x="33" y="0"/>
                  </a:lnTo>
                  <a:lnTo>
                    <a:pt x="33" y="39"/>
                  </a:lnTo>
                  <a:lnTo>
                    <a:pt x="63" y="39"/>
                  </a:lnTo>
                  <a:lnTo>
                    <a:pt x="63" y="19"/>
                  </a:lnTo>
                  <a:lnTo>
                    <a:pt x="47" y="19"/>
                  </a:lnTo>
                  <a:lnTo>
                    <a:pt x="47" y="27"/>
                  </a:lnTo>
                  <a:cubicBezTo>
                    <a:pt x="47" y="27"/>
                    <a:pt x="53" y="27"/>
                    <a:pt x="55" y="27"/>
                  </a:cubicBezTo>
                  <a:cubicBezTo>
                    <a:pt x="55" y="28"/>
                    <a:pt x="55" y="29"/>
                    <a:pt x="55" y="31"/>
                  </a:cubicBezTo>
                  <a:cubicBezTo>
                    <a:pt x="53" y="31"/>
                    <a:pt x="44" y="31"/>
                    <a:pt x="41" y="31"/>
                  </a:cubicBezTo>
                  <a:cubicBezTo>
                    <a:pt x="41" y="28"/>
                    <a:pt x="41" y="12"/>
                    <a:pt x="41" y="10"/>
                  </a:cubicBezTo>
                  <a:cubicBezTo>
                    <a:pt x="44" y="10"/>
                    <a:pt x="66" y="10"/>
                    <a:pt x="69" y="10"/>
                  </a:cubicBezTo>
                  <a:cubicBezTo>
                    <a:pt x="69" y="12"/>
                    <a:pt x="69" y="34"/>
                    <a:pt x="69" y="35"/>
                  </a:cubicBezTo>
                  <a:cubicBezTo>
                    <a:pt x="68" y="36"/>
                    <a:pt x="53" y="51"/>
                    <a:pt x="52" y="53"/>
                  </a:cubicBezTo>
                  <a:cubicBezTo>
                    <a:pt x="49" y="52"/>
                    <a:pt x="39" y="52"/>
                    <a:pt x="34" y="58"/>
                  </a:cubicBezTo>
                  <a:cubicBezTo>
                    <a:pt x="31" y="62"/>
                    <a:pt x="29" y="67"/>
                    <a:pt x="29" y="71"/>
                  </a:cubicBezTo>
                  <a:cubicBezTo>
                    <a:pt x="29" y="72"/>
                    <a:pt x="30" y="74"/>
                    <a:pt x="30" y="75"/>
                  </a:cubicBezTo>
                  <a:cubicBezTo>
                    <a:pt x="29" y="76"/>
                    <a:pt x="19" y="85"/>
                    <a:pt x="18" y="87"/>
                  </a:cubicBezTo>
                  <a:cubicBezTo>
                    <a:pt x="16" y="86"/>
                    <a:pt x="11" y="83"/>
                    <a:pt x="8" y="82"/>
                  </a:cubicBezTo>
                  <a:cubicBezTo>
                    <a:pt x="8" y="80"/>
                    <a:pt x="8" y="46"/>
                    <a:pt x="8" y="43"/>
                  </a:cubicBezTo>
                  <a:cubicBezTo>
                    <a:pt x="10" y="43"/>
                    <a:pt x="20" y="43"/>
                    <a:pt x="23" y="43"/>
                  </a:cubicBezTo>
                  <a:cubicBezTo>
                    <a:pt x="23" y="46"/>
                    <a:pt x="23" y="54"/>
                    <a:pt x="23" y="56"/>
                  </a:cubicBezTo>
                  <a:cubicBezTo>
                    <a:pt x="22" y="56"/>
                    <a:pt x="22" y="56"/>
                    <a:pt x="21" y="56"/>
                  </a:cubicBezTo>
                  <a:cubicBezTo>
                    <a:pt x="21" y="54"/>
                    <a:pt x="21" y="48"/>
                    <a:pt x="21" y="48"/>
                  </a:cubicBezTo>
                  <a:lnTo>
                    <a:pt x="13" y="48"/>
                  </a:lnTo>
                  <a:lnTo>
                    <a:pt x="13" y="63"/>
                  </a:lnTo>
                  <a:lnTo>
                    <a:pt x="30" y="63"/>
                  </a:lnTo>
                  <a:lnTo>
                    <a:pt x="30" y="35"/>
                  </a:lnTo>
                  <a:lnTo>
                    <a:pt x="0" y="35"/>
                  </a:lnTo>
                  <a:lnTo>
                    <a:pt x="0" y="89"/>
                  </a:lnTo>
                  <a:lnTo>
                    <a:pt x="1" y="89"/>
                  </a:lnTo>
                  <a:cubicBezTo>
                    <a:pt x="6" y="91"/>
                    <a:pt x="14" y="94"/>
                    <a:pt x="16" y="97"/>
                  </a:cubicBezTo>
                  <a:lnTo>
                    <a:pt x="17" y="99"/>
                  </a:lnTo>
                  <a:lnTo>
                    <a:pt x="39" y="76"/>
                  </a:lnTo>
                  <a:lnTo>
                    <a:pt x="39" y="75"/>
                  </a:lnTo>
                  <a:cubicBezTo>
                    <a:pt x="39" y="75"/>
                    <a:pt x="35" y="68"/>
                    <a:pt x="40" y="63"/>
                  </a:cubicBezTo>
                  <a:cubicBezTo>
                    <a:pt x="45" y="58"/>
                    <a:pt x="49" y="60"/>
                    <a:pt x="52" y="62"/>
                  </a:cubicBezTo>
                  <a:lnTo>
                    <a:pt x="54" y="63"/>
                  </a:lnTo>
                  <a:lnTo>
                    <a:pt x="55" y="62"/>
                  </a:lnTo>
                  <a:lnTo>
                    <a:pt x="78" y="38"/>
                  </a:lnTo>
                  <a:lnTo>
                    <a:pt x="78" y="0"/>
                  </a:lnTo>
                  <a:lnTo>
                    <a:pt x="76" y="0"/>
                  </a:lnTo>
                  <a:close/>
                  <a:moveTo>
                    <a:pt x="74" y="4"/>
                  </a:moveTo>
                  <a:cubicBezTo>
                    <a:pt x="74" y="7"/>
                    <a:pt x="74" y="36"/>
                    <a:pt x="74" y="37"/>
                  </a:cubicBezTo>
                  <a:cubicBezTo>
                    <a:pt x="73" y="38"/>
                    <a:pt x="55" y="57"/>
                    <a:pt x="53" y="59"/>
                  </a:cubicBezTo>
                  <a:cubicBezTo>
                    <a:pt x="50" y="57"/>
                    <a:pt x="44" y="54"/>
                    <a:pt x="38" y="60"/>
                  </a:cubicBezTo>
                  <a:cubicBezTo>
                    <a:pt x="35" y="63"/>
                    <a:pt x="34" y="67"/>
                    <a:pt x="34" y="70"/>
                  </a:cubicBezTo>
                  <a:cubicBezTo>
                    <a:pt x="34" y="72"/>
                    <a:pt x="35" y="74"/>
                    <a:pt x="35" y="75"/>
                  </a:cubicBezTo>
                  <a:cubicBezTo>
                    <a:pt x="34" y="77"/>
                    <a:pt x="19" y="91"/>
                    <a:pt x="17" y="94"/>
                  </a:cubicBezTo>
                  <a:cubicBezTo>
                    <a:pt x="14" y="90"/>
                    <a:pt x="6" y="87"/>
                    <a:pt x="3" y="86"/>
                  </a:cubicBezTo>
                  <a:cubicBezTo>
                    <a:pt x="3" y="84"/>
                    <a:pt x="3" y="42"/>
                    <a:pt x="3" y="39"/>
                  </a:cubicBezTo>
                  <a:cubicBezTo>
                    <a:pt x="6" y="39"/>
                    <a:pt x="24" y="39"/>
                    <a:pt x="27" y="39"/>
                  </a:cubicBezTo>
                  <a:cubicBezTo>
                    <a:pt x="27" y="41"/>
                    <a:pt x="27" y="57"/>
                    <a:pt x="27" y="60"/>
                  </a:cubicBezTo>
                  <a:cubicBezTo>
                    <a:pt x="25" y="60"/>
                    <a:pt x="19" y="60"/>
                    <a:pt x="16" y="60"/>
                  </a:cubicBezTo>
                  <a:cubicBezTo>
                    <a:pt x="16" y="57"/>
                    <a:pt x="16" y="53"/>
                    <a:pt x="16" y="51"/>
                  </a:cubicBezTo>
                  <a:cubicBezTo>
                    <a:pt x="17" y="51"/>
                    <a:pt x="17" y="51"/>
                    <a:pt x="18" y="51"/>
                  </a:cubicBezTo>
                  <a:cubicBezTo>
                    <a:pt x="18" y="53"/>
                    <a:pt x="18" y="60"/>
                    <a:pt x="18" y="60"/>
                  </a:cubicBezTo>
                  <a:lnTo>
                    <a:pt x="26" y="60"/>
                  </a:lnTo>
                  <a:lnTo>
                    <a:pt x="26" y="40"/>
                  </a:lnTo>
                  <a:lnTo>
                    <a:pt x="4" y="40"/>
                  </a:lnTo>
                  <a:lnTo>
                    <a:pt x="4" y="85"/>
                  </a:lnTo>
                  <a:lnTo>
                    <a:pt x="6" y="85"/>
                  </a:lnTo>
                  <a:cubicBezTo>
                    <a:pt x="9" y="86"/>
                    <a:pt x="15" y="89"/>
                    <a:pt x="17" y="90"/>
                  </a:cubicBezTo>
                  <a:lnTo>
                    <a:pt x="18" y="91"/>
                  </a:lnTo>
                  <a:lnTo>
                    <a:pt x="35" y="75"/>
                  </a:lnTo>
                  <a:lnTo>
                    <a:pt x="33" y="74"/>
                  </a:lnTo>
                  <a:cubicBezTo>
                    <a:pt x="32" y="73"/>
                    <a:pt x="32" y="66"/>
                    <a:pt x="36" y="60"/>
                  </a:cubicBezTo>
                  <a:cubicBezTo>
                    <a:pt x="41" y="54"/>
                    <a:pt x="52" y="56"/>
                    <a:pt x="52" y="56"/>
                  </a:cubicBezTo>
                  <a:lnTo>
                    <a:pt x="53" y="56"/>
                  </a:lnTo>
                  <a:lnTo>
                    <a:pt x="72" y="37"/>
                  </a:lnTo>
                  <a:lnTo>
                    <a:pt x="72" y="6"/>
                  </a:lnTo>
                  <a:lnTo>
                    <a:pt x="38" y="6"/>
                  </a:lnTo>
                  <a:lnTo>
                    <a:pt x="38" y="34"/>
                  </a:lnTo>
                  <a:lnTo>
                    <a:pt x="59" y="34"/>
                  </a:lnTo>
                  <a:lnTo>
                    <a:pt x="59" y="23"/>
                  </a:lnTo>
                  <a:cubicBezTo>
                    <a:pt x="59" y="23"/>
                    <a:pt x="53" y="23"/>
                    <a:pt x="51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3" y="23"/>
                    <a:pt x="57" y="22"/>
                    <a:pt x="59" y="22"/>
                  </a:cubicBezTo>
                  <a:cubicBezTo>
                    <a:pt x="59" y="25"/>
                    <a:pt x="59" y="33"/>
                    <a:pt x="59" y="36"/>
                  </a:cubicBezTo>
                  <a:cubicBezTo>
                    <a:pt x="56" y="36"/>
                    <a:pt x="39" y="36"/>
                    <a:pt x="36" y="36"/>
                  </a:cubicBezTo>
                  <a:cubicBezTo>
                    <a:pt x="36" y="33"/>
                    <a:pt x="36" y="7"/>
                    <a:pt x="36" y="4"/>
                  </a:cubicBezTo>
                  <a:cubicBezTo>
                    <a:pt x="39" y="4"/>
                    <a:pt x="71" y="4"/>
                    <a:pt x="74" y="4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3" name="Rectangle 17"/>
            <p:cNvSpPr>
              <a:spLocks noChangeArrowheads="1"/>
            </p:cNvSpPr>
            <p:nvPr/>
          </p:nvSpPr>
          <p:spPr bwMode="auto">
            <a:xfrm>
              <a:off x="889" y="4137"/>
              <a:ext cx="3977" cy="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4" name="Rectangle 18"/>
            <p:cNvSpPr>
              <a:spLocks noChangeArrowheads="1"/>
            </p:cNvSpPr>
            <p:nvPr/>
          </p:nvSpPr>
          <p:spPr bwMode="auto">
            <a:xfrm>
              <a:off x="889" y="4091"/>
              <a:ext cx="3977" cy="31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5" name="Rectangle 19"/>
            <p:cNvSpPr>
              <a:spLocks noChangeArrowheads="1"/>
            </p:cNvSpPr>
            <p:nvPr/>
          </p:nvSpPr>
          <p:spPr bwMode="auto">
            <a:xfrm>
              <a:off x="203" y="879"/>
              <a:ext cx="31" cy="256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6" name="Rectangle 20"/>
            <p:cNvSpPr>
              <a:spLocks noChangeArrowheads="1"/>
            </p:cNvSpPr>
            <p:nvPr/>
          </p:nvSpPr>
          <p:spPr bwMode="auto">
            <a:xfrm>
              <a:off x="158" y="879"/>
              <a:ext cx="30" cy="256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7" name="Rectangle 21"/>
            <p:cNvSpPr>
              <a:spLocks noChangeArrowheads="1"/>
            </p:cNvSpPr>
            <p:nvPr/>
          </p:nvSpPr>
          <p:spPr bwMode="auto">
            <a:xfrm>
              <a:off x="5526" y="879"/>
              <a:ext cx="31" cy="256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8" name="Rectangle 22"/>
            <p:cNvSpPr>
              <a:spLocks noChangeArrowheads="1"/>
            </p:cNvSpPr>
            <p:nvPr/>
          </p:nvSpPr>
          <p:spPr bwMode="auto">
            <a:xfrm>
              <a:off x="5572" y="879"/>
              <a:ext cx="30" cy="256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9" name="Freeform 23"/>
            <p:cNvSpPr>
              <a:spLocks noEditPoints="1"/>
            </p:cNvSpPr>
            <p:nvPr/>
          </p:nvSpPr>
          <p:spPr bwMode="auto">
            <a:xfrm>
              <a:off x="4861" y="3929"/>
              <a:ext cx="401" cy="39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" y="9"/>
                </a:cxn>
                <a:cxn ang="0">
                  <a:pos x="0" y="25"/>
                </a:cxn>
                <a:cxn ang="0">
                  <a:pos x="4" y="54"/>
                </a:cxn>
                <a:cxn ang="0">
                  <a:pos x="26" y="66"/>
                </a:cxn>
                <a:cxn ang="0">
                  <a:pos x="79" y="77"/>
                </a:cxn>
                <a:cxn ang="0">
                  <a:pos x="44" y="46"/>
                </a:cxn>
                <a:cxn ang="0">
                  <a:pos x="60" y="65"/>
                </a:cxn>
                <a:cxn ang="0">
                  <a:pos x="52" y="56"/>
                </a:cxn>
                <a:cxn ang="0">
                  <a:pos x="70" y="54"/>
                </a:cxn>
                <a:cxn ang="0">
                  <a:pos x="34" y="69"/>
                </a:cxn>
                <a:cxn ang="0">
                  <a:pos x="13" y="57"/>
                </a:cxn>
                <a:cxn ang="0">
                  <a:pos x="19" y="48"/>
                </a:cxn>
                <a:cxn ang="0">
                  <a:pos x="13" y="39"/>
                </a:cxn>
                <a:cxn ang="0">
                  <a:pos x="19" y="30"/>
                </a:cxn>
                <a:cxn ang="0">
                  <a:pos x="13" y="18"/>
                </a:cxn>
                <a:cxn ang="0">
                  <a:pos x="29" y="9"/>
                </a:cxn>
                <a:cxn ang="0">
                  <a:pos x="37" y="19"/>
                </a:cxn>
                <a:cxn ang="0">
                  <a:pos x="48" y="31"/>
                </a:cxn>
                <a:cxn ang="0">
                  <a:pos x="38" y="21"/>
                </a:cxn>
                <a:cxn ang="0">
                  <a:pos x="29" y="40"/>
                </a:cxn>
                <a:cxn ang="0">
                  <a:pos x="56" y="9"/>
                </a:cxn>
                <a:cxn ang="0">
                  <a:pos x="45" y="0"/>
                </a:cxn>
                <a:cxn ang="0">
                  <a:pos x="41" y="3"/>
                </a:cxn>
                <a:cxn ang="0">
                  <a:pos x="53" y="13"/>
                </a:cxn>
                <a:cxn ang="0">
                  <a:pos x="33" y="37"/>
                </a:cxn>
                <a:cxn ang="0">
                  <a:pos x="34" y="25"/>
                </a:cxn>
                <a:cxn ang="0">
                  <a:pos x="52" y="34"/>
                </a:cxn>
                <a:cxn ang="0">
                  <a:pos x="40" y="16"/>
                </a:cxn>
                <a:cxn ang="0">
                  <a:pos x="26" y="5"/>
                </a:cxn>
                <a:cxn ang="0">
                  <a:pos x="10" y="14"/>
                </a:cxn>
                <a:cxn ang="0">
                  <a:pos x="16" y="34"/>
                </a:cxn>
                <a:cxn ang="0">
                  <a:pos x="10" y="35"/>
                </a:cxn>
                <a:cxn ang="0">
                  <a:pos x="16" y="42"/>
                </a:cxn>
                <a:cxn ang="0">
                  <a:pos x="10" y="44"/>
                </a:cxn>
                <a:cxn ang="0">
                  <a:pos x="31" y="60"/>
                </a:cxn>
                <a:cxn ang="0">
                  <a:pos x="73" y="72"/>
                </a:cxn>
                <a:cxn ang="0">
                  <a:pos x="49" y="50"/>
                </a:cxn>
                <a:cxn ang="0">
                  <a:pos x="57" y="60"/>
                </a:cxn>
                <a:cxn ang="0">
                  <a:pos x="47" y="62"/>
                </a:cxn>
                <a:cxn ang="0">
                  <a:pos x="75" y="49"/>
                </a:cxn>
                <a:cxn ang="0">
                  <a:pos x="29" y="74"/>
                </a:cxn>
                <a:cxn ang="0">
                  <a:pos x="7" y="63"/>
                </a:cxn>
                <a:cxn ang="0">
                  <a:pos x="4" y="51"/>
                </a:cxn>
                <a:cxn ang="0">
                  <a:pos x="7" y="28"/>
                </a:cxn>
                <a:cxn ang="0">
                  <a:pos x="24" y="13"/>
                </a:cxn>
                <a:cxn ang="0">
                  <a:pos x="41" y="3"/>
                </a:cxn>
              </a:cxnLst>
              <a:rect l="0" t="0" r="r" b="b"/>
              <a:pathLst>
                <a:path w="79" h="77">
                  <a:moveTo>
                    <a:pt x="43" y="0"/>
                  </a:moveTo>
                  <a:lnTo>
                    <a:pt x="21" y="0"/>
                  </a:lnTo>
                  <a:cubicBezTo>
                    <a:pt x="21" y="0"/>
                    <a:pt x="21" y="7"/>
                    <a:pt x="21" y="9"/>
                  </a:cubicBezTo>
                  <a:cubicBezTo>
                    <a:pt x="18" y="9"/>
                    <a:pt x="4" y="9"/>
                    <a:pt x="4" y="9"/>
                  </a:cubicBezTo>
                  <a:cubicBezTo>
                    <a:pt x="4" y="9"/>
                    <a:pt x="4" y="22"/>
                    <a:pt x="4" y="25"/>
                  </a:cubicBezTo>
                  <a:cubicBezTo>
                    <a:pt x="3" y="25"/>
                    <a:pt x="0" y="25"/>
                    <a:pt x="0" y="25"/>
                  </a:cubicBezTo>
                  <a:lnTo>
                    <a:pt x="0" y="54"/>
                  </a:lnTo>
                  <a:cubicBezTo>
                    <a:pt x="0" y="54"/>
                    <a:pt x="3" y="54"/>
                    <a:pt x="4" y="54"/>
                  </a:cubicBezTo>
                  <a:cubicBezTo>
                    <a:pt x="4" y="57"/>
                    <a:pt x="4" y="66"/>
                    <a:pt x="4" y="66"/>
                  </a:cubicBezTo>
                  <a:cubicBezTo>
                    <a:pt x="4" y="66"/>
                    <a:pt x="23" y="66"/>
                    <a:pt x="26" y="66"/>
                  </a:cubicBezTo>
                  <a:cubicBezTo>
                    <a:pt x="26" y="68"/>
                    <a:pt x="26" y="77"/>
                    <a:pt x="26" y="77"/>
                  </a:cubicBezTo>
                  <a:lnTo>
                    <a:pt x="79" y="77"/>
                  </a:lnTo>
                  <a:lnTo>
                    <a:pt x="79" y="46"/>
                  </a:lnTo>
                  <a:lnTo>
                    <a:pt x="44" y="46"/>
                  </a:lnTo>
                  <a:lnTo>
                    <a:pt x="44" y="65"/>
                  </a:lnTo>
                  <a:lnTo>
                    <a:pt x="60" y="65"/>
                  </a:lnTo>
                  <a:lnTo>
                    <a:pt x="60" y="56"/>
                  </a:lnTo>
                  <a:cubicBezTo>
                    <a:pt x="60" y="56"/>
                    <a:pt x="55" y="56"/>
                    <a:pt x="52" y="56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5" y="54"/>
                    <a:pt x="67" y="54"/>
                    <a:pt x="70" y="54"/>
                  </a:cubicBezTo>
                  <a:cubicBezTo>
                    <a:pt x="70" y="56"/>
                    <a:pt x="70" y="66"/>
                    <a:pt x="70" y="69"/>
                  </a:cubicBezTo>
                  <a:cubicBezTo>
                    <a:pt x="67" y="69"/>
                    <a:pt x="37" y="69"/>
                    <a:pt x="34" y="69"/>
                  </a:cubicBezTo>
                  <a:cubicBezTo>
                    <a:pt x="34" y="66"/>
                    <a:pt x="34" y="57"/>
                    <a:pt x="34" y="57"/>
                  </a:cubicBezTo>
                  <a:cubicBezTo>
                    <a:pt x="34" y="57"/>
                    <a:pt x="16" y="57"/>
                    <a:pt x="13" y="57"/>
                  </a:cubicBezTo>
                  <a:cubicBezTo>
                    <a:pt x="13" y="54"/>
                    <a:pt x="13" y="50"/>
                    <a:pt x="13" y="48"/>
                  </a:cubicBezTo>
                  <a:cubicBezTo>
                    <a:pt x="15" y="48"/>
                    <a:pt x="19" y="48"/>
                    <a:pt x="19" y="48"/>
                  </a:cubicBezTo>
                  <a:lnTo>
                    <a:pt x="19" y="39"/>
                  </a:lnTo>
                  <a:cubicBezTo>
                    <a:pt x="19" y="39"/>
                    <a:pt x="15" y="39"/>
                    <a:pt x="13" y="39"/>
                  </a:cubicBezTo>
                  <a:cubicBezTo>
                    <a:pt x="15" y="39"/>
                    <a:pt x="19" y="39"/>
                    <a:pt x="19" y="39"/>
                  </a:cubicBezTo>
                  <a:lnTo>
                    <a:pt x="19" y="30"/>
                  </a:lnTo>
                  <a:cubicBezTo>
                    <a:pt x="19" y="30"/>
                    <a:pt x="15" y="30"/>
                    <a:pt x="13" y="30"/>
                  </a:cubicBezTo>
                  <a:cubicBezTo>
                    <a:pt x="13" y="28"/>
                    <a:pt x="13" y="20"/>
                    <a:pt x="13" y="18"/>
                  </a:cubicBezTo>
                  <a:cubicBezTo>
                    <a:pt x="16" y="18"/>
                    <a:pt x="29" y="18"/>
                    <a:pt x="29" y="18"/>
                  </a:cubicBezTo>
                  <a:cubicBezTo>
                    <a:pt x="29" y="18"/>
                    <a:pt x="29" y="11"/>
                    <a:pt x="29" y="9"/>
                  </a:cubicBezTo>
                  <a:cubicBezTo>
                    <a:pt x="31" y="9"/>
                    <a:pt x="35" y="9"/>
                    <a:pt x="37" y="9"/>
                  </a:cubicBezTo>
                  <a:cubicBezTo>
                    <a:pt x="37" y="11"/>
                    <a:pt x="37" y="19"/>
                    <a:pt x="37" y="19"/>
                  </a:cubicBezTo>
                  <a:cubicBezTo>
                    <a:pt x="37" y="19"/>
                    <a:pt x="46" y="19"/>
                    <a:pt x="48" y="19"/>
                  </a:cubicBezTo>
                  <a:cubicBezTo>
                    <a:pt x="48" y="21"/>
                    <a:pt x="48" y="29"/>
                    <a:pt x="48" y="31"/>
                  </a:cubicBezTo>
                  <a:cubicBezTo>
                    <a:pt x="46" y="31"/>
                    <a:pt x="40" y="31"/>
                    <a:pt x="38" y="31"/>
                  </a:cubicBezTo>
                  <a:cubicBezTo>
                    <a:pt x="38" y="29"/>
                    <a:pt x="38" y="21"/>
                    <a:pt x="38" y="21"/>
                  </a:cubicBezTo>
                  <a:lnTo>
                    <a:pt x="29" y="21"/>
                  </a:lnTo>
                  <a:lnTo>
                    <a:pt x="29" y="40"/>
                  </a:lnTo>
                  <a:lnTo>
                    <a:pt x="56" y="40"/>
                  </a:lnTo>
                  <a:lnTo>
                    <a:pt x="56" y="9"/>
                  </a:lnTo>
                  <a:cubicBezTo>
                    <a:pt x="56" y="9"/>
                    <a:pt x="47" y="9"/>
                    <a:pt x="45" y="9"/>
                  </a:cubicBezTo>
                  <a:cubicBezTo>
                    <a:pt x="45" y="7"/>
                    <a:pt x="45" y="0"/>
                    <a:pt x="45" y="0"/>
                  </a:cubicBezTo>
                  <a:lnTo>
                    <a:pt x="43" y="0"/>
                  </a:lnTo>
                  <a:close/>
                  <a:moveTo>
                    <a:pt x="41" y="3"/>
                  </a:moveTo>
                  <a:cubicBezTo>
                    <a:pt x="41" y="5"/>
                    <a:pt x="41" y="13"/>
                    <a:pt x="41" y="13"/>
                  </a:cubicBezTo>
                  <a:cubicBezTo>
                    <a:pt x="41" y="13"/>
                    <a:pt x="50" y="13"/>
                    <a:pt x="53" y="13"/>
                  </a:cubicBezTo>
                  <a:cubicBezTo>
                    <a:pt x="53" y="16"/>
                    <a:pt x="53" y="34"/>
                    <a:pt x="53" y="37"/>
                  </a:cubicBezTo>
                  <a:cubicBezTo>
                    <a:pt x="50" y="37"/>
                    <a:pt x="35" y="37"/>
                    <a:pt x="33" y="37"/>
                  </a:cubicBezTo>
                  <a:cubicBezTo>
                    <a:pt x="33" y="34"/>
                    <a:pt x="33" y="27"/>
                    <a:pt x="33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7"/>
                    <a:pt x="34" y="34"/>
                    <a:pt x="34" y="34"/>
                  </a:cubicBezTo>
                  <a:lnTo>
                    <a:pt x="52" y="34"/>
                  </a:lnTo>
                  <a:lnTo>
                    <a:pt x="52" y="16"/>
                  </a:lnTo>
                  <a:cubicBezTo>
                    <a:pt x="52" y="16"/>
                    <a:pt x="43" y="16"/>
                    <a:pt x="40" y="16"/>
                  </a:cubicBezTo>
                  <a:cubicBezTo>
                    <a:pt x="40" y="13"/>
                    <a:pt x="40" y="5"/>
                    <a:pt x="40" y="5"/>
                  </a:cubicBezTo>
                  <a:lnTo>
                    <a:pt x="26" y="5"/>
                  </a:lnTo>
                  <a:cubicBezTo>
                    <a:pt x="26" y="5"/>
                    <a:pt x="26" y="12"/>
                    <a:pt x="26" y="14"/>
                  </a:cubicBezTo>
                  <a:cubicBezTo>
                    <a:pt x="23" y="14"/>
                    <a:pt x="10" y="14"/>
                    <a:pt x="10" y="14"/>
                  </a:cubicBezTo>
                  <a:lnTo>
                    <a:pt x="10" y="34"/>
                  </a:lnTo>
                  <a:cubicBezTo>
                    <a:pt x="10" y="34"/>
                    <a:pt x="14" y="34"/>
                    <a:pt x="16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4" y="35"/>
                    <a:pt x="10" y="35"/>
                    <a:pt x="10" y="35"/>
                  </a:cubicBezTo>
                  <a:lnTo>
                    <a:pt x="10" y="42"/>
                  </a:lnTo>
                  <a:cubicBezTo>
                    <a:pt x="10" y="42"/>
                    <a:pt x="14" y="42"/>
                    <a:pt x="16" y="42"/>
                  </a:cubicBezTo>
                  <a:cubicBezTo>
                    <a:pt x="16" y="43"/>
                    <a:pt x="16" y="43"/>
                    <a:pt x="16" y="44"/>
                  </a:cubicBezTo>
                  <a:cubicBezTo>
                    <a:pt x="14" y="44"/>
                    <a:pt x="10" y="44"/>
                    <a:pt x="10" y="44"/>
                  </a:cubicBezTo>
                  <a:lnTo>
                    <a:pt x="10" y="60"/>
                  </a:lnTo>
                  <a:cubicBezTo>
                    <a:pt x="10" y="60"/>
                    <a:pt x="28" y="60"/>
                    <a:pt x="31" y="60"/>
                  </a:cubicBezTo>
                  <a:cubicBezTo>
                    <a:pt x="31" y="63"/>
                    <a:pt x="31" y="72"/>
                    <a:pt x="31" y="72"/>
                  </a:cubicBezTo>
                  <a:lnTo>
                    <a:pt x="73" y="72"/>
                  </a:lnTo>
                  <a:lnTo>
                    <a:pt x="73" y="50"/>
                  </a:lnTo>
                  <a:lnTo>
                    <a:pt x="49" y="50"/>
                  </a:lnTo>
                  <a:lnTo>
                    <a:pt x="49" y="60"/>
                  </a:lnTo>
                  <a:cubicBezTo>
                    <a:pt x="49" y="60"/>
                    <a:pt x="55" y="60"/>
                    <a:pt x="57" y="60"/>
                  </a:cubicBezTo>
                  <a:cubicBezTo>
                    <a:pt x="57" y="60"/>
                    <a:pt x="57" y="61"/>
                    <a:pt x="57" y="62"/>
                  </a:cubicBezTo>
                  <a:cubicBezTo>
                    <a:pt x="55" y="62"/>
                    <a:pt x="49" y="62"/>
                    <a:pt x="47" y="62"/>
                  </a:cubicBezTo>
                  <a:cubicBezTo>
                    <a:pt x="47" y="59"/>
                    <a:pt x="47" y="51"/>
                    <a:pt x="47" y="49"/>
                  </a:cubicBezTo>
                  <a:cubicBezTo>
                    <a:pt x="50" y="49"/>
                    <a:pt x="72" y="49"/>
                    <a:pt x="75" y="49"/>
                  </a:cubicBezTo>
                  <a:cubicBezTo>
                    <a:pt x="75" y="52"/>
                    <a:pt x="75" y="71"/>
                    <a:pt x="75" y="74"/>
                  </a:cubicBezTo>
                  <a:cubicBezTo>
                    <a:pt x="72" y="74"/>
                    <a:pt x="32" y="74"/>
                    <a:pt x="29" y="74"/>
                  </a:cubicBezTo>
                  <a:cubicBezTo>
                    <a:pt x="29" y="72"/>
                    <a:pt x="29" y="63"/>
                    <a:pt x="29" y="63"/>
                  </a:cubicBezTo>
                  <a:cubicBezTo>
                    <a:pt x="29" y="63"/>
                    <a:pt x="10" y="63"/>
                    <a:pt x="7" y="63"/>
                  </a:cubicBezTo>
                  <a:cubicBezTo>
                    <a:pt x="7" y="60"/>
                    <a:pt x="7" y="51"/>
                    <a:pt x="7" y="51"/>
                  </a:cubicBezTo>
                  <a:cubicBezTo>
                    <a:pt x="7" y="51"/>
                    <a:pt x="5" y="51"/>
                    <a:pt x="4" y="51"/>
                  </a:cubicBezTo>
                  <a:cubicBezTo>
                    <a:pt x="4" y="48"/>
                    <a:pt x="4" y="31"/>
                    <a:pt x="4" y="28"/>
                  </a:cubicBezTo>
                  <a:cubicBezTo>
                    <a:pt x="5" y="28"/>
                    <a:pt x="7" y="28"/>
                    <a:pt x="7" y="28"/>
                  </a:cubicBezTo>
                  <a:cubicBezTo>
                    <a:pt x="7" y="28"/>
                    <a:pt x="7" y="15"/>
                    <a:pt x="7" y="13"/>
                  </a:cubicBezTo>
                  <a:cubicBezTo>
                    <a:pt x="10" y="13"/>
                    <a:pt x="24" y="13"/>
                    <a:pt x="24" y="13"/>
                  </a:cubicBezTo>
                  <a:cubicBezTo>
                    <a:pt x="24" y="13"/>
                    <a:pt x="24" y="5"/>
                    <a:pt x="24" y="3"/>
                  </a:cubicBezTo>
                  <a:cubicBezTo>
                    <a:pt x="27" y="3"/>
                    <a:pt x="39" y="3"/>
                    <a:pt x="41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Freeform 24"/>
            <p:cNvSpPr>
              <a:spLocks noEditPoints="1"/>
            </p:cNvSpPr>
            <p:nvPr/>
          </p:nvSpPr>
          <p:spPr bwMode="auto">
            <a:xfrm>
              <a:off x="5150" y="3924"/>
              <a:ext cx="503" cy="3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44"/>
                </a:cxn>
                <a:cxn ang="0">
                  <a:pos x="19" y="14"/>
                </a:cxn>
                <a:cxn ang="0">
                  <a:pos x="27" y="30"/>
                </a:cxn>
                <a:cxn ang="0">
                  <a:pos x="31" y="22"/>
                </a:cxn>
                <a:cxn ang="0">
                  <a:pos x="9" y="36"/>
                </a:cxn>
                <a:cxn ang="0">
                  <a:pos x="35" y="8"/>
                </a:cxn>
                <a:cxn ang="0">
                  <a:pos x="53" y="29"/>
                </a:cxn>
                <a:cxn ang="0">
                  <a:pos x="75" y="47"/>
                </a:cxn>
                <a:cxn ang="0">
                  <a:pos x="83" y="69"/>
                </a:cxn>
                <a:cxn ang="0">
                  <a:pos x="43" y="54"/>
                </a:cxn>
                <a:cxn ang="0">
                  <a:pos x="56" y="56"/>
                </a:cxn>
                <a:cxn ang="0">
                  <a:pos x="48" y="64"/>
                </a:cxn>
                <a:cxn ang="0">
                  <a:pos x="63" y="46"/>
                </a:cxn>
                <a:cxn ang="0">
                  <a:pos x="35" y="77"/>
                </a:cxn>
                <a:cxn ang="0">
                  <a:pos x="90" y="76"/>
                </a:cxn>
                <a:cxn ang="0">
                  <a:pos x="99" y="60"/>
                </a:cxn>
                <a:cxn ang="0">
                  <a:pos x="75" y="38"/>
                </a:cxn>
                <a:cxn ang="0">
                  <a:pos x="62" y="25"/>
                </a:cxn>
                <a:cxn ang="0">
                  <a:pos x="62" y="22"/>
                </a:cxn>
                <a:cxn ang="0">
                  <a:pos x="38" y="0"/>
                </a:cxn>
                <a:cxn ang="0">
                  <a:pos x="59" y="24"/>
                </a:cxn>
                <a:cxn ang="0">
                  <a:pos x="60" y="39"/>
                </a:cxn>
                <a:cxn ang="0">
                  <a:pos x="94" y="60"/>
                </a:cxn>
                <a:cxn ang="0">
                  <a:pos x="39" y="73"/>
                </a:cxn>
                <a:cxn ang="0">
                  <a:pos x="60" y="50"/>
                </a:cxn>
                <a:cxn ang="0">
                  <a:pos x="40" y="51"/>
                </a:cxn>
                <a:cxn ang="0">
                  <a:pos x="85" y="72"/>
                </a:cxn>
                <a:cxn ang="0">
                  <a:pos x="91" y="60"/>
                </a:cxn>
                <a:cxn ang="0">
                  <a:pos x="75" y="42"/>
                </a:cxn>
                <a:cxn ang="0">
                  <a:pos x="60" y="41"/>
                </a:cxn>
                <a:cxn ang="0">
                  <a:pos x="56" y="24"/>
                </a:cxn>
                <a:cxn ang="0">
                  <a:pos x="6" y="5"/>
                </a:cxn>
                <a:cxn ang="0">
                  <a:pos x="34" y="39"/>
                </a:cxn>
                <a:cxn ang="0">
                  <a:pos x="23" y="18"/>
                </a:cxn>
                <a:cxn ang="0">
                  <a:pos x="23" y="26"/>
                </a:cxn>
                <a:cxn ang="0">
                  <a:pos x="36" y="18"/>
                </a:cxn>
                <a:cxn ang="0">
                  <a:pos x="4" y="40"/>
                </a:cxn>
                <a:cxn ang="0">
                  <a:pos x="37" y="3"/>
                </a:cxn>
                <a:cxn ang="0">
                  <a:pos x="60" y="59"/>
                </a:cxn>
                <a:cxn ang="0">
                  <a:pos x="51" y="60"/>
                </a:cxn>
                <a:cxn ang="0">
                  <a:pos x="58" y="59"/>
                </a:cxn>
              </a:cxnLst>
              <a:rect l="0" t="0" r="r" b="b"/>
              <a:pathLst>
                <a:path w="99" h="77">
                  <a:moveTo>
                    <a:pt x="3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39" y="44"/>
                  </a:lnTo>
                  <a:lnTo>
                    <a:pt x="39" y="14"/>
                  </a:lnTo>
                  <a:lnTo>
                    <a:pt x="19" y="14"/>
                  </a:lnTo>
                  <a:lnTo>
                    <a:pt x="19" y="30"/>
                  </a:lnTo>
                  <a:lnTo>
                    <a:pt x="27" y="30"/>
                  </a:lnTo>
                  <a:cubicBezTo>
                    <a:pt x="27" y="30"/>
                    <a:pt x="27" y="24"/>
                    <a:pt x="27" y="22"/>
                  </a:cubicBezTo>
                  <a:cubicBezTo>
                    <a:pt x="28" y="22"/>
                    <a:pt x="29" y="22"/>
                    <a:pt x="31" y="22"/>
                  </a:cubicBezTo>
                  <a:cubicBezTo>
                    <a:pt x="31" y="24"/>
                    <a:pt x="31" y="33"/>
                    <a:pt x="31" y="36"/>
                  </a:cubicBezTo>
                  <a:cubicBezTo>
                    <a:pt x="28" y="36"/>
                    <a:pt x="12" y="36"/>
                    <a:pt x="9" y="36"/>
                  </a:cubicBezTo>
                  <a:cubicBezTo>
                    <a:pt x="9" y="33"/>
                    <a:pt x="9" y="11"/>
                    <a:pt x="9" y="8"/>
                  </a:cubicBezTo>
                  <a:cubicBezTo>
                    <a:pt x="12" y="8"/>
                    <a:pt x="34" y="8"/>
                    <a:pt x="35" y="8"/>
                  </a:cubicBezTo>
                  <a:cubicBezTo>
                    <a:pt x="36" y="9"/>
                    <a:pt x="52" y="24"/>
                    <a:pt x="53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3"/>
                    <a:pt x="53" y="39"/>
                    <a:pt x="58" y="43"/>
                  </a:cubicBezTo>
                  <a:cubicBezTo>
                    <a:pt x="64" y="48"/>
                    <a:pt x="71" y="48"/>
                    <a:pt x="75" y="47"/>
                  </a:cubicBezTo>
                  <a:cubicBezTo>
                    <a:pt x="77" y="48"/>
                    <a:pt x="86" y="58"/>
                    <a:pt x="87" y="59"/>
                  </a:cubicBezTo>
                  <a:cubicBezTo>
                    <a:pt x="86" y="61"/>
                    <a:pt x="84" y="65"/>
                    <a:pt x="83" y="69"/>
                  </a:cubicBezTo>
                  <a:cubicBezTo>
                    <a:pt x="80" y="69"/>
                    <a:pt x="46" y="69"/>
                    <a:pt x="43" y="69"/>
                  </a:cubicBezTo>
                  <a:cubicBezTo>
                    <a:pt x="43" y="66"/>
                    <a:pt x="43" y="57"/>
                    <a:pt x="43" y="54"/>
                  </a:cubicBezTo>
                  <a:cubicBezTo>
                    <a:pt x="46" y="54"/>
                    <a:pt x="54" y="54"/>
                    <a:pt x="56" y="54"/>
                  </a:cubicBezTo>
                  <a:cubicBezTo>
                    <a:pt x="56" y="55"/>
                    <a:pt x="56" y="55"/>
                    <a:pt x="56" y="56"/>
                  </a:cubicBezTo>
                  <a:cubicBezTo>
                    <a:pt x="54" y="56"/>
                    <a:pt x="48" y="56"/>
                    <a:pt x="48" y="56"/>
                  </a:cubicBezTo>
                  <a:lnTo>
                    <a:pt x="48" y="64"/>
                  </a:lnTo>
                  <a:lnTo>
                    <a:pt x="63" y="64"/>
                  </a:lnTo>
                  <a:lnTo>
                    <a:pt x="63" y="46"/>
                  </a:lnTo>
                  <a:lnTo>
                    <a:pt x="35" y="46"/>
                  </a:lnTo>
                  <a:lnTo>
                    <a:pt x="35" y="77"/>
                  </a:lnTo>
                  <a:lnTo>
                    <a:pt x="89" y="77"/>
                  </a:lnTo>
                  <a:lnTo>
                    <a:pt x="90" y="76"/>
                  </a:lnTo>
                  <a:cubicBezTo>
                    <a:pt x="91" y="71"/>
                    <a:pt x="95" y="63"/>
                    <a:pt x="97" y="61"/>
                  </a:cubicBezTo>
                  <a:lnTo>
                    <a:pt x="99" y="60"/>
                  </a:lnTo>
                  <a:lnTo>
                    <a:pt x="76" y="38"/>
                  </a:lnTo>
                  <a:lnTo>
                    <a:pt x="75" y="38"/>
                  </a:lnTo>
                  <a:cubicBezTo>
                    <a:pt x="75" y="38"/>
                    <a:pt x="68" y="42"/>
                    <a:pt x="63" y="36"/>
                  </a:cubicBezTo>
                  <a:cubicBezTo>
                    <a:pt x="58" y="32"/>
                    <a:pt x="60" y="28"/>
                    <a:pt x="62" y="25"/>
                  </a:cubicBezTo>
                  <a:lnTo>
                    <a:pt x="63" y="23"/>
                  </a:lnTo>
                  <a:lnTo>
                    <a:pt x="62" y="22"/>
                  </a:lnTo>
                  <a:lnTo>
                    <a:pt x="38" y="0"/>
                  </a:lnTo>
                  <a:lnTo>
                    <a:pt x="38" y="0"/>
                  </a:lnTo>
                  <a:close/>
                  <a:moveTo>
                    <a:pt x="37" y="3"/>
                  </a:moveTo>
                  <a:cubicBezTo>
                    <a:pt x="38" y="4"/>
                    <a:pt x="57" y="22"/>
                    <a:pt x="59" y="24"/>
                  </a:cubicBezTo>
                  <a:cubicBezTo>
                    <a:pt x="58" y="25"/>
                    <a:pt x="57" y="28"/>
                    <a:pt x="57" y="31"/>
                  </a:cubicBezTo>
                  <a:cubicBezTo>
                    <a:pt x="57" y="33"/>
                    <a:pt x="58" y="36"/>
                    <a:pt x="60" y="39"/>
                  </a:cubicBezTo>
                  <a:cubicBezTo>
                    <a:pt x="65" y="44"/>
                    <a:pt x="72" y="43"/>
                    <a:pt x="76" y="42"/>
                  </a:cubicBezTo>
                  <a:cubicBezTo>
                    <a:pt x="77" y="43"/>
                    <a:pt x="92" y="57"/>
                    <a:pt x="94" y="60"/>
                  </a:cubicBezTo>
                  <a:cubicBezTo>
                    <a:pt x="91" y="63"/>
                    <a:pt x="88" y="70"/>
                    <a:pt x="87" y="73"/>
                  </a:cubicBezTo>
                  <a:cubicBezTo>
                    <a:pt x="84" y="73"/>
                    <a:pt x="42" y="73"/>
                    <a:pt x="39" y="73"/>
                  </a:cubicBezTo>
                  <a:cubicBezTo>
                    <a:pt x="39" y="71"/>
                    <a:pt x="39" y="53"/>
                    <a:pt x="39" y="50"/>
                  </a:cubicBezTo>
                  <a:cubicBezTo>
                    <a:pt x="41" y="50"/>
                    <a:pt x="57" y="50"/>
                    <a:pt x="60" y="50"/>
                  </a:cubicBezTo>
                  <a:cubicBezTo>
                    <a:pt x="60" y="50"/>
                    <a:pt x="60" y="50"/>
                    <a:pt x="60" y="51"/>
                  </a:cubicBezTo>
                  <a:lnTo>
                    <a:pt x="40" y="51"/>
                  </a:lnTo>
                  <a:lnTo>
                    <a:pt x="40" y="72"/>
                  </a:lnTo>
                  <a:lnTo>
                    <a:pt x="85" y="72"/>
                  </a:lnTo>
                  <a:lnTo>
                    <a:pt x="86" y="71"/>
                  </a:lnTo>
                  <a:cubicBezTo>
                    <a:pt x="86" y="68"/>
                    <a:pt x="90" y="62"/>
                    <a:pt x="91" y="60"/>
                  </a:cubicBezTo>
                  <a:lnTo>
                    <a:pt x="92" y="59"/>
                  </a:lnTo>
                  <a:lnTo>
                    <a:pt x="75" y="42"/>
                  </a:lnTo>
                  <a:lnTo>
                    <a:pt x="74" y="43"/>
                  </a:lnTo>
                  <a:cubicBezTo>
                    <a:pt x="73" y="44"/>
                    <a:pt x="66" y="45"/>
                    <a:pt x="60" y="41"/>
                  </a:cubicBezTo>
                  <a:cubicBezTo>
                    <a:pt x="54" y="36"/>
                    <a:pt x="56" y="25"/>
                    <a:pt x="56" y="25"/>
                  </a:cubicBezTo>
                  <a:lnTo>
                    <a:pt x="56" y="24"/>
                  </a:lnTo>
                  <a:lnTo>
                    <a:pt x="37" y="5"/>
                  </a:lnTo>
                  <a:lnTo>
                    <a:pt x="6" y="5"/>
                  </a:lnTo>
                  <a:lnTo>
                    <a:pt x="6" y="39"/>
                  </a:lnTo>
                  <a:lnTo>
                    <a:pt x="34" y="39"/>
                  </a:lnTo>
                  <a:lnTo>
                    <a:pt x="34" y="18"/>
                  </a:lnTo>
                  <a:lnTo>
                    <a:pt x="23" y="18"/>
                  </a:lnTo>
                  <a:cubicBezTo>
                    <a:pt x="23" y="18"/>
                    <a:pt x="23" y="24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4"/>
                    <a:pt x="22" y="20"/>
                    <a:pt x="22" y="18"/>
                  </a:cubicBezTo>
                  <a:cubicBezTo>
                    <a:pt x="25" y="18"/>
                    <a:pt x="33" y="18"/>
                    <a:pt x="36" y="18"/>
                  </a:cubicBezTo>
                  <a:cubicBezTo>
                    <a:pt x="36" y="20"/>
                    <a:pt x="36" y="38"/>
                    <a:pt x="36" y="40"/>
                  </a:cubicBezTo>
                  <a:cubicBezTo>
                    <a:pt x="33" y="40"/>
                    <a:pt x="7" y="40"/>
                    <a:pt x="4" y="40"/>
                  </a:cubicBezTo>
                  <a:cubicBezTo>
                    <a:pt x="4" y="37"/>
                    <a:pt x="4" y="6"/>
                    <a:pt x="4" y="3"/>
                  </a:cubicBezTo>
                  <a:cubicBezTo>
                    <a:pt x="7" y="3"/>
                    <a:pt x="36" y="3"/>
                    <a:pt x="37" y="3"/>
                  </a:cubicBezTo>
                  <a:close/>
                  <a:moveTo>
                    <a:pt x="58" y="59"/>
                  </a:moveTo>
                  <a:lnTo>
                    <a:pt x="60" y="59"/>
                  </a:lnTo>
                  <a:cubicBezTo>
                    <a:pt x="60" y="60"/>
                    <a:pt x="60" y="60"/>
                    <a:pt x="60" y="60"/>
                  </a:cubicBezTo>
                  <a:cubicBezTo>
                    <a:pt x="58" y="60"/>
                    <a:pt x="53" y="60"/>
                    <a:pt x="51" y="60"/>
                  </a:cubicBezTo>
                  <a:cubicBezTo>
                    <a:pt x="51" y="60"/>
                    <a:pt x="51" y="60"/>
                    <a:pt x="51" y="59"/>
                  </a:cubicBezTo>
                  <a:cubicBezTo>
                    <a:pt x="54" y="59"/>
                    <a:pt x="58" y="59"/>
                    <a:pt x="58" y="59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1" name="Freeform 25"/>
            <p:cNvSpPr>
              <a:spLocks noEditPoints="1"/>
            </p:cNvSpPr>
            <p:nvPr/>
          </p:nvSpPr>
          <p:spPr bwMode="auto">
            <a:xfrm>
              <a:off x="5358" y="3435"/>
              <a:ext cx="402" cy="397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0" y="4"/>
                </a:cxn>
                <a:cxn ang="0">
                  <a:pos x="0" y="20"/>
                </a:cxn>
                <a:cxn ang="0">
                  <a:pos x="10" y="44"/>
                </a:cxn>
                <a:cxn ang="0">
                  <a:pos x="41" y="55"/>
                </a:cxn>
                <a:cxn ang="0">
                  <a:pos x="22" y="29"/>
                </a:cxn>
                <a:cxn ang="0">
                  <a:pos x="32" y="37"/>
                </a:cxn>
                <a:cxn ang="0">
                  <a:pos x="20" y="47"/>
                </a:cxn>
                <a:cxn ang="0">
                  <a:pos x="9" y="36"/>
                </a:cxn>
                <a:cxn ang="0">
                  <a:pos x="19" y="29"/>
                </a:cxn>
                <a:cxn ang="0">
                  <a:pos x="31" y="13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49" y="13"/>
                </a:cxn>
                <a:cxn ang="0">
                  <a:pos x="58" y="34"/>
                </a:cxn>
                <a:cxn ang="0">
                  <a:pos x="70" y="69"/>
                </a:cxn>
                <a:cxn ang="0">
                  <a:pos x="55" y="52"/>
                </a:cxn>
                <a:cxn ang="0">
                  <a:pos x="57" y="59"/>
                </a:cxn>
                <a:cxn ang="0">
                  <a:pos x="66" y="43"/>
                </a:cxn>
                <a:cxn ang="0">
                  <a:pos x="46" y="78"/>
                </a:cxn>
                <a:cxn ang="0">
                  <a:pos x="79" y="25"/>
                </a:cxn>
                <a:cxn ang="0">
                  <a:pos x="67" y="3"/>
                </a:cxn>
                <a:cxn ang="0">
                  <a:pos x="55" y="0"/>
                </a:cxn>
                <a:cxn ang="0">
                  <a:pos x="52" y="3"/>
                </a:cxn>
                <a:cxn ang="0">
                  <a:pos x="64" y="7"/>
                </a:cxn>
                <a:cxn ang="0">
                  <a:pos x="75" y="29"/>
                </a:cxn>
                <a:cxn ang="0">
                  <a:pos x="50" y="74"/>
                </a:cxn>
                <a:cxn ang="0">
                  <a:pos x="63" y="47"/>
                </a:cxn>
                <a:cxn ang="0">
                  <a:pos x="61" y="56"/>
                </a:cxn>
                <a:cxn ang="0">
                  <a:pos x="51" y="48"/>
                </a:cxn>
                <a:cxn ang="0">
                  <a:pos x="73" y="73"/>
                </a:cxn>
                <a:cxn ang="0">
                  <a:pos x="61" y="30"/>
                </a:cxn>
                <a:cxn ang="0">
                  <a:pos x="45" y="10"/>
                </a:cxn>
                <a:cxn ang="0">
                  <a:pos x="43" y="15"/>
                </a:cxn>
                <a:cxn ang="0">
                  <a:pos x="36" y="10"/>
                </a:cxn>
                <a:cxn ang="0">
                  <a:pos x="34" y="15"/>
                </a:cxn>
                <a:cxn ang="0">
                  <a:pos x="15" y="9"/>
                </a:cxn>
                <a:cxn ang="0">
                  <a:pos x="6" y="25"/>
                </a:cxn>
                <a:cxn ang="0">
                  <a:pos x="16" y="40"/>
                </a:cxn>
                <a:cxn ang="0">
                  <a:pos x="35" y="51"/>
                </a:cxn>
                <a:cxn ang="0">
                  <a:pos x="25" y="34"/>
                </a:cxn>
                <a:cxn ang="0">
                  <a:pos x="37" y="32"/>
                </a:cxn>
                <a:cxn ang="0">
                  <a:pos x="13" y="52"/>
                </a:cxn>
                <a:cxn ang="0">
                  <a:pos x="4" y="41"/>
                </a:cxn>
                <a:cxn ang="0">
                  <a:pos x="13" y="24"/>
                </a:cxn>
                <a:cxn ang="0">
                  <a:pos x="29" y="7"/>
                </a:cxn>
                <a:cxn ang="0">
                  <a:pos x="52" y="3"/>
                </a:cxn>
              </a:cxnLst>
              <a:rect l="0" t="0" r="r" b="b"/>
              <a:pathLst>
                <a:path w="79" h="78">
                  <a:moveTo>
                    <a:pt x="53" y="0"/>
                  </a:moveTo>
                  <a:lnTo>
                    <a:pt x="25" y="0"/>
                  </a:lnTo>
                  <a:cubicBezTo>
                    <a:pt x="25" y="0"/>
                    <a:pt x="25" y="3"/>
                    <a:pt x="25" y="4"/>
                  </a:cubicBezTo>
                  <a:cubicBezTo>
                    <a:pt x="23" y="4"/>
                    <a:pt x="10" y="4"/>
                    <a:pt x="10" y="4"/>
                  </a:cubicBezTo>
                  <a:cubicBezTo>
                    <a:pt x="10" y="4"/>
                    <a:pt x="10" y="17"/>
                    <a:pt x="10" y="20"/>
                  </a:cubicBezTo>
                  <a:cubicBezTo>
                    <a:pt x="8" y="20"/>
                    <a:pt x="0" y="20"/>
                    <a:pt x="0" y="20"/>
                  </a:cubicBezTo>
                  <a:lnTo>
                    <a:pt x="0" y="44"/>
                  </a:lnTo>
                  <a:cubicBezTo>
                    <a:pt x="0" y="44"/>
                    <a:pt x="8" y="44"/>
                    <a:pt x="10" y="44"/>
                  </a:cubicBezTo>
                  <a:cubicBezTo>
                    <a:pt x="10" y="46"/>
                    <a:pt x="10" y="55"/>
                    <a:pt x="10" y="55"/>
                  </a:cubicBezTo>
                  <a:lnTo>
                    <a:pt x="41" y="55"/>
                  </a:lnTo>
                  <a:lnTo>
                    <a:pt x="41" y="29"/>
                  </a:lnTo>
                  <a:lnTo>
                    <a:pt x="22" y="29"/>
                  </a:lnTo>
                  <a:lnTo>
                    <a:pt x="22" y="37"/>
                  </a:lnTo>
                  <a:cubicBezTo>
                    <a:pt x="22" y="37"/>
                    <a:pt x="29" y="37"/>
                    <a:pt x="32" y="37"/>
                  </a:cubicBezTo>
                  <a:cubicBezTo>
                    <a:pt x="32" y="39"/>
                    <a:pt x="32" y="45"/>
                    <a:pt x="32" y="47"/>
                  </a:cubicBezTo>
                  <a:cubicBezTo>
                    <a:pt x="29" y="47"/>
                    <a:pt x="22" y="47"/>
                    <a:pt x="20" y="47"/>
                  </a:cubicBezTo>
                  <a:cubicBezTo>
                    <a:pt x="20" y="45"/>
                    <a:pt x="20" y="36"/>
                    <a:pt x="20" y="36"/>
                  </a:cubicBezTo>
                  <a:cubicBezTo>
                    <a:pt x="20" y="36"/>
                    <a:pt x="12" y="36"/>
                    <a:pt x="9" y="36"/>
                  </a:cubicBezTo>
                  <a:cubicBezTo>
                    <a:pt x="9" y="34"/>
                    <a:pt x="9" y="31"/>
                    <a:pt x="9" y="29"/>
                  </a:cubicBezTo>
                  <a:cubicBezTo>
                    <a:pt x="11" y="29"/>
                    <a:pt x="19" y="29"/>
                    <a:pt x="19" y="29"/>
                  </a:cubicBezTo>
                  <a:cubicBezTo>
                    <a:pt x="19" y="29"/>
                    <a:pt x="19" y="15"/>
                    <a:pt x="19" y="13"/>
                  </a:cubicBezTo>
                  <a:cubicBezTo>
                    <a:pt x="21" y="13"/>
                    <a:pt x="29" y="13"/>
                    <a:pt x="31" y="13"/>
                  </a:cubicBezTo>
                  <a:cubicBezTo>
                    <a:pt x="31" y="14"/>
                    <a:pt x="31" y="18"/>
                    <a:pt x="31" y="18"/>
                  </a:cubicBezTo>
                  <a:lnTo>
                    <a:pt x="40" y="18"/>
                  </a:lnTo>
                  <a:cubicBezTo>
                    <a:pt x="40" y="18"/>
                    <a:pt x="40" y="15"/>
                    <a:pt x="40" y="13"/>
                  </a:cubicBezTo>
                  <a:cubicBezTo>
                    <a:pt x="40" y="15"/>
                    <a:pt x="40" y="18"/>
                    <a:pt x="40" y="18"/>
                  </a:cubicBezTo>
                  <a:lnTo>
                    <a:pt x="49" y="18"/>
                  </a:lnTo>
                  <a:cubicBezTo>
                    <a:pt x="49" y="18"/>
                    <a:pt x="49" y="15"/>
                    <a:pt x="49" y="13"/>
                  </a:cubicBezTo>
                  <a:cubicBezTo>
                    <a:pt x="51" y="13"/>
                    <a:pt x="55" y="13"/>
                    <a:pt x="58" y="13"/>
                  </a:cubicBezTo>
                  <a:cubicBezTo>
                    <a:pt x="58" y="16"/>
                    <a:pt x="58" y="34"/>
                    <a:pt x="58" y="34"/>
                  </a:cubicBezTo>
                  <a:cubicBezTo>
                    <a:pt x="58" y="34"/>
                    <a:pt x="67" y="34"/>
                    <a:pt x="70" y="34"/>
                  </a:cubicBezTo>
                  <a:cubicBezTo>
                    <a:pt x="70" y="37"/>
                    <a:pt x="70" y="66"/>
                    <a:pt x="70" y="69"/>
                  </a:cubicBezTo>
                  <a:cubicBezTo>
                    <a:pt x="67" y="69"/>
                    <a:pt x="57" y="69"/>
                    <a:pt x="55" y="69"/>
                  </a:cubicBezTo>
                  <a:cubicBezTo>
                    <a:pt x="55" y="66"/>
                    <a:pt x="55" y="54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4"/>
                    <a:pt x="57" y="59"/>
                    <a:pt x="57" y="59"/>
                  </a:cubicBezTo>
                  <a:lnTo>
                    <a:pt x="66" y="59"/>
                  </a:lnTo>
                  <a:lnTo>
                    <a:pt x="66" y="43"/>
                  </a:lnTo>
                  <a:lnTo>
                    <a:pt x="46" y="43"/>
                  </a:lnTo>
                  <a:lnTo>
                    <a:pt x="46" y="78"/>
                  </a:lnTo>
                  <a:lnTo>
                    <a:pt x="79" y="78"/>
                  </a:lnTo>
                  <a:lnTo>
                    <a:pt x="79" y="25"/>
                  </a:lnTo>
                  <a:cubicBezTo>
                    <a:pt x="79" y="25"/>
                    <a:pt x="69" y="25"/>
                    <a:pt x="67" y="25"/>
                  </a:cubicBezTo>
                  <a:cubicBezTo>
                    <a:pt x="67" y="22"/>
                    <a:pt x="67" y="3"/>
                    <a:pt x="67" y="3"/>
                  </a:cubicBezTo>
                  <a:cubicBezTo>
                    <a:pt x="67" y="3"/>
                    <a:pt x="57" y="3"/>
                    <a:pt x="55" y="3"/>
                  </a:cubicBezTo>
                  <a:cubicBezTo>
                    <a:pt x="55" y="2"/>
                    <a:pt x="55" y="0"/>
                    <a:pt x="55" y="0"/>
                  </a:cubicBezTo>
                  <a:lnTo>
                    <a:pt x="53" y="0"/>
                  </a:lnTo>
                  <a:close/>
                  <a:moveTo>
                    <a:pt x="52" y="3"/>
                  </a:moveTo>
                  <a:cubicBezTo>
                    <a:pt x="52" y="4"/>
                    <a:pt x="52" y="7"/>
                    <a:pt x="52" y="7"/>
                  </a:cubicBezTo>
                  <a:cubicBezTo>
                    <a:pt x="52" y="7"/>
                    <a:pt x="61" y="7"/>
                    <a:pt x="64" y="7"/>
                  </a:cubicBezTo>
                  <a:cubicBezTo>
                    <a:pt x="64" y="10"/>
                    <a:pt x="64" y="29"/>
                    <a:pt x="64" y="29"/>
                  </a:cubicBezTo>
                  <a:cubicBezTo>
                    <a:pt x="64" y="29"/>
                    <a:pt x="73" y="29"/>
                    <a:pt x="75" y="29"/>
                  </a:cubicBezTo>
                  <a:cubicBezTo>
                    <a:pt x="75" y="32"/>
                    <a:pt x="75" y="71"/>
                    <a:pt x="75" y="74"/>
                  </a:cubicBezTo>
                  <a:cubicBezTo>
                    <a:pt x="72" y="74"/>
                    <a:pt x="53" y="74"/>
                    <a:pt x="50" y="74"/>
                  </a:cubicBezTo>
                  <a:cubicBezTo>
                    <a:pt x="50" y="71"/>
                    <a:pt x="50" y="49"/>
                    <a:pt x="50" y="47"/>
                  </a:cubicBezTo>
                  <a:cubicBezTo>
                    <a:pt x="52" y="47"/>
                    <a:pt x="60" y="47"/>
                    <a:pt x="63" y="47"/>
                  </a:cubicBezTo>
                  <a:cubicBezTo>
                    <a:pt x="63" y="49"/>
                    <a:pt x="63" y="54"/>
                    <a:pt x="63" y="56"/>
                  </a:cubicBezTo>
                  <a:cubicBezTo>
                    <a:pt x="62" y="56"/>
                    <a:pt x="61" y="56"/>
                    <a:pt x="61" y="56"/>
                  </a:cubicBezTo>
                  <a:cubicBezTo>
                    <a:pt x="61" y="54"/>
                    <a:pt x="61" y="48"/>
                    <a:pt x="61" y="48"/>
                  </a:cubicBezTo>
                  <a:lnTo>
                    <a:pt x="51" y="48"/>
                  </a:lnTo>
                  <a:lnTo>
                    <a:pt x="51" y="73"/>
                  </a:lnTo>
                  <a:lnTo>
                    <a:pt x="73" y="73"/>
                  </a:lnTo>
                  <a:lnTo>
                    <a:pt x="73" y="30"/>
                  </a:lnTo>
                  <a:cubicBezTo>
                    <a:pt x="73" y="30"/>
                    <a:pt x="63" y="30"/>
                    <a:pt x="61" y="30"/>
                  </a:cubicBezTo>
                  <a:cubicBezTo>
                    <a:pt x="61" y="28"/>
                    <a:pt x="61" y="10"/>
                    <a:pt x="61" y="10"/>
                  </a:cubicBezTo>
                  <a:lnTo>
                    <a:pt x="45" y="10"/>
                  </a:lnTo>
                  <a:cubicBezTo>
                    <a:pt x="45" y="10"/>
                    <a:pt x="45" y="13"/>
                    <a:pt x="45" y="15"/>
                  </a:cubicBezTo>
                  <a:cubicBezTo>
                    <a:pt x="44" y="15"/>
                    <a:pt x="44" y="15"/>
                    <a:pt x="43" y="15"/>
                  </a:cubicBezTo>
                  <a:cubicBezTo>
                    <a:pt x="43" y="13"/>
                    <a:pt x="43" y="10"/>
                    <a:pt x="43" y="10"/>
                  </a:cubicBezTo>
                  <a:lnTo>
                    <a:pt x="36" y="10"/>
                  </a:lnTo>
                  <a:cubicBezTo>
                    <a:pt x="36" y="10"/>
                    <a:pt x="36" y="13"/>
                    <a:pt x="36" y="15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4" y="13"/>
                    <a:pt x="34" y="9"/>
                    <a:pt x="34" y="9"/>
                  </a:cubicBezTo>
                  <a:lnTo>
                    <a:pt x="15" y="9"/>
                  </a:lnTo>
                  <a:cubicBezTo>
                    <a:pt x="15" y="9"/>
                    <a:pt x="15" y="23"/>
                    <a:pt x="15" y="25"/>
                  </a:cubicBezTo>
                  <a:cubicBezTo>
                    <a:pt x="13" y="25"/>
                    <a:pt x="6" y="25"/>
                    <a:pt x="6" y="25"/>
                  </a:cubicBezTo>
                  <a:lnTo>
                    <a:pt x="6" y="40"/>
                  </a:lnTo>
                  <a:cubicBezTo>
                    <a:pt x="6" y="40"/>
                    <a:pt x="14" y="40"/>
                    <a:pt x="16" y="40"/>
                  </a:cubicBezTo>
                  <a:cubicBezTo>
                    <a:pt x="16" y="42"/>
                    <a:pt x="16" y="51"/>
                    <a:pt x="16" y="51"/>
                  </a:cubicBezTo>
                  <a:lnTo>
                    <a:pt x="35" y="51"/>
                  </a:lnTo>
                  <a:lnTo>
                    <a:pt x="35" y="34"/>
                  </a:lnTo>
                  <a:cubicBezTo>
                    <a:pt x="35" y="34"/>
                    <a:pt x="28" y="34"/>
                    <a:pt x="25" y="34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8" y="32"/>
                    <a:pt x="35" y="32"/>
                    <a:pt x="37" y="32"/>
                  </a:cubicBezTo>
                  <a:cubicBezTo>
                    <a:pt x="37" y="35"/>
                    <a:pt x="37" y="49"/>
                    <a:pt x="37" y="52"/>
                  </a:cubicBezTo>
                  <a:cubicBezTo>
                    <a:pt x="35" y="52"/>
                    <a:pt x="16" y="52"/>
                    <a:pt x="13" y="52"/>
                  </a:cubicBezTo>
                  <a:cubicBezTo>
                    <a:pt x="13" y="50"/>
                    <a:pt x="13" y="41"/>
                    <a:pt x="13" y="41"/>
                  </a:cubicBezTo>
                  <a:cubicBezTo>
                    <a:pt x="13" y="41"/>
                    <a:pt x="6" y="41"/>
                    <a:pt x="4" y="41"/>
                  </a:cubicBezTo>
                  <a:cubicBezTo>
                    <a:pt x="4" y="38"/>
                    <a:pt x="4" y="26"/>
                    <a:pt x="4" y="24"/>
                  </a:cubicBezTo>
                  <a:cubicBezTo>
                    <a:pt x="6" y="24"/>
                    <a:pt x="13" y="24"/>
                    <a:pt x="13" y="24"/>
                  </a:cubicBezTo>
                  <a:cubicBezTo>
                    <a:pt x="13" y="24"/>
                    <a:pt x="13" y="10"/>
                    <a:pt x="13" y="7"/>
                  </a:cubicBezTo>
                  <a:cubicBezTo>
                    <a:pt x="16" y="7"/>
                    <a:pt x="29" y="7"/>
                    <a:pt x="29" y="7"/>
                  </a:cubicBezTo>
                  <a:cubicBezTo>
                    <a:pt x="29" y="7"/>
                    <a:pt x="29" y="4"/>
                    <a:pt x="29" y="3"/>
                  </a:cubicBezTo>
                  <a:cubicBezTo>
                    <a:pt x="32" y="3"/>
                    <a:pt x="49" y="3"/>
                    <a:pt x="52" y="3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Freeform 26"/>
            <p:cNvSpPr>
              <a:spLocks noEditPoints="1"/>
            </p:cNvSpPr>
            <p:nvPr/>
          </p:nvSpPr>
          <p:spPr bwMode="auto">
            <a:xfrm>
              <a:off x="5354" y="3720"/>
              <a:ext cx="395" cy="5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63"/>
                </a:cxn>
                <a:cxn ang="0">
                  <a:pos x="37" y="63"/>
                </a:cxn>
                <a:cxn ang="0">
                  <a:pos x="38" y="76"/>
                </a:cxn>
                <a:cxn ang="0">
                  <a:pos x="61" y="99"/>
                </a:cxn>
                <a:cxn ang="0">
                  <a:pos x="77" y="89"/>
                </a:cxn>
                <a:cxn ang="0">
                  <a:pos x="78" y="35"/>
                </a:cxn>
                <a:cxn ang="0">
                  <a:pos x="47" y="63"/>
                </a:cxn>
                <a:cxn ang="0">
                  <a:pos x="65" y="48"/>
                </a:cxn>
                <a:cxn ang="0">
                  <a:pos x="57" y="56"/>
                </a:cxn>
                <a:cxn ang="0">
                  <a:pos x="55" y="43"/>
                </a:cxn>
                <a:cxn ang="0">
                  <a:pos x="70" y="82"/>
                </a:cxn>
                <a:cxn ang="0">
                  <a:pos x="48" y="75"/>
                </a:cxn>
                <a:cxn ang="0">
                  <a:pos x="44" y="58"/>
                </a:cxn>
                <a:cxn ang="0">
                  <a:pos x="9" y="35"/>
                </a:cxn>
                <a:cxn ang="0">
                  <a:pos x="36" y="10"/>
                </a:cxn>
                <a:cxn ang="0">
                  <a:pos x="22" y="31"/>
                </a:cxn>
                <a:cxn ang="0">
                  <a:pos x="30" y="27"/>
                </a:cxn>
                <a:cxn ang="0">
                  <a:pos x="15" y="19"/>
                </a:cxn>
                <a:cxn ang="0">
                  <a:pos x="45" y="39"/>
                </a:cxn>
                <a:cxn ang="0">
                  <a:pos x="43" y="0"/>
                </a:cxn>
                <a:cxn ang="0">
                  <a:pos x="41" y="36"/>
                </a:cxn>
                <a:cxn ang="0">
                  <a:pos x="18" y="22"/>
                </a:cxn>
                <a:cxn ang="0">
                  <a:pos x="27" y="23"/>
                </a:cxn>
                <a:cxn ang="0">
                  <a:pos x="19" y="34"/>
                </a:cxn>
                <a:cxn ang="0">
                  <a:pos x="40" y="6"/>
                </a:cxn>
                <a:cxn ang="0">
                  <a:pos x="6" y="37"/>
                </a:cxn>
                <a:cxn ang="0">
                  <a:pos x="26" y="56"/>
                </a:cxn>
                <a:cxn ang="0">
                  <a:pos x="44" y="74"/>
                </a:cxn>
                <a:cxn ang="0">
                  <a:pos x="44" y="76"/>
                </a:cxn>
                <a:cxn ang="0">
                  <a:pos x="61" y="90"/>
                </a:cxn>
                <a:cxn ang="0">
                  <a:pos x="73" y="85"/>
                </a:cxn>
                <a:cxn ang="0">
                  <a:pos x="52" y="40"/>
                </a:cxn>
                <a:cxn ang="0">
                  <a:pos x="60" y="60"/>
                </a:cxn>
                <a:cxn ang="0">
                  <a:pos x="61" y="51"/>
                </a:cxn>
                <a:cxn ang="0">
                  <a:pos x="51" y="60"/>
                </a:cxn>
                <a:cxn ang="0">
                  <a:pos x="74" y="39"/>
                </a:cxn>
                <a:cxn ang="0">
                  <a:pos x="61" y="94"/>
                </a:cxn>
                <a:cxn ang="0">
                  <a:pos x="44" y="70"/>
                </a:cxn>
                <a:cxn ang="0">
                  <a:pos x="24" y="59"/>
                </a:cxn>
                <a:cxn ang="0">
                  <a:pos x="4" y="4"/>
                </a:cxn>
              </a:cxnLst>
              <a:rect l="0" t="0" r="r" b="b"/>
              <a:pathLst>
                <a:path w="78" h="99">
                  <a:moveTo>
                    <a:pt x="43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24" y="63"/>
                  </a:lnTo>
                  <a:lnTo>
                    <a:pt x="26" y="62"/>
                  </a:lnTo>
                  <a:cubicBezTo>
                    <a:pt x="29" y="60"/>
                    <a:pt x="32" y="58"/>
                    <a:pt x="37" y="63"/>
                  </a:cubicBezTo>
                  <a:cubicBezTo>
                    <a:pt x="42" y="68"/>
                    <a:pt x="39" y="75"/>
                    <a:pt x="39" y="75"/>
                  </a:cubicBezTo>
                  <a:lnTo>
                    <a:pt x="38" y="76"/>
                  </a:lnTo>
                  <a:lnTo>
                    <a:pt x="39" y="77"/>
                  </a:lnTo>
                  <a:lnTo>
                    <a:pt x="61" y="99"/>
                  </a:lnTo>
                  <a:lnTo>
                    <a:pt x="62" y="97"/>
                  </a:lnTo>
                  <a:cubicBezTo>
                    <a:pt x="64" y="94"/>
                    <a:pt x="72" y="91"/>
                    <a:pt x="77" y="89"/>
                  </a:cubicBezTo>
                  <a:lnTo>
                    <a:pt x="78" y="89"/>
                  </a:lnTo>
                  <a:lnTo>
                    <a:pt x="78" y="35"/>
                  </a:lnTo>
                  <a:lnTo>
                    <a:pt x="47" y="35"/>
                  </a:lnTo>
                  <a:lnTo>
                    <a:pt x="47" y="63"/>
                  </a:lnTo>
                  <a:lnTo>
                    <a:pt x="65" y="63"/>
                  </a:lnTo>
                  <a:lnTo>
                    <a:pt x="65" y="48"/>
                  </a:lnTo>
                  <a:lnTo>
                    <a:pt x="57" y="48"/>
                  </a:lnTo>
                  <a:cubicBezTo>
                    <a:pt x="57" y="48"/>
                    <a:pt x="57" y="54"/>
                    <a:pt x="57" y="56"/>
                  </a:cubicBezTo>
                  <a:cubicBezTo>
                    <a:pt x="56" y="56"/>
                    <a:pt x="56" y="56"/>
                    <a:pt x="55" y="56"/>
                  </a:cubicBezTo>
                  <a:cubicBezTo>
                    <a:pt x="55" y="54"/>
                    <a:pt x="55" y="46"/>
                    <a:pt x="55" y="43"/>
                  </a:cubicBezTo>
                  <a:cubicBezTo>
                    <a:pt x="57" y="43"/>
                    <a:pt x="67" y="43"/>
                    <a:pt x="70" y="43"/>
                  </a:cubicBezTo>
                  <a:cubicBezTo>
                    <a:pt x="70" y="46"/>
                    <a:pt x="70" y="80"/>
                    <a:pt x="70" y="82"/>
                  </a:cubicBezTo>
                  <a:cubicBezTo>
                    <a:pt x="66" y="83"/>
                    <a:pt x="62" y="86"/>
                    <a:pt x="60" y="87"/>
                  </a:cubicBezTo>
                  <a:cubicBezTo>
                    <a:pt x="58" y="85"/>
                    <a:pt x="49" y="76"/>
                    <a:pt x="48" y="75"/>
                  </a:cubicBezTo>
                  <a:cubicBezTo>
                    <a:pt x="48" y="74"/>
                    <a:pt x="48" y="72"/>
                    <a:pt x="48" y="71"/>
                  </a:cubicBezTo>
                  <a:cubicBezTo>
                    <a:pt x="48" y="67"/>
                    <a:pt x="47" y="62"/>
                    <a:pt x="44" y="58"/>
                  </a:cubicBezTo>
                  <a:cubicBezTo>
                    <a:pt x="39" y="52"/>
                    <a:pt x="29" y="52"/>
                    <a:pt x="26" y="53"/>
                  </a:cubicBezTo>
                  <a:cubicBezTo>
                    <a:pt x="25" y="51"/>
                    <a:pt x="10" y="36"/>
                    <a:pt x="9" y="35"/>
                  </a:cubicBezTo>
                  <a:cubicBezTo>
                    <a:pt x="9" y="34"/>
                    <a:pt x="9" y="12"/>
                    <a:pt x="9" y="10"/>
                  </a:cubicBezTo>
                  <a:cubicBezTo>
                    <a:pt x="12" y="10"/>
                    <a:pt x="34" y="10"/>
                    <a:pt x="36" y="10"/>
                  </a:cubicBezTo>
                  <a:cubicBezTo>
                    <a:pt x="36" y="12"/>
                    <a:pt x="36" y="28"/>
                    <a:pt x="36" y="31"/>
                  </a:cubicBezTo>
                  <a:cubicBezTo>
                    <a:pt x="34" y="31"/>
                    <a:pt x="25" y="31"/>
                    <a:pt x="22" y="31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5" y="27"/>
                    <a:pt x="30" y="27"/>
                    <a:pt x="30" y="27"/>
                  </a:cubicBezTo>
                  <a:lnTo>
                    <a:pt x="30" y="19"/>
                  </a:lnTo>
                  <a:lnTo>
                    <a:pt x="15" y="19"/>
                  </a:lnTo>
                  <a:lnTo>
                    <a:pt x="15" y="39"/>
                  </a:lnTo>
                  <a:lnTo>
                    <a:pt x="45" y="39"/>
                  </a:lnTo>
                  <a:lnTo>
                    <a:pt x="45" y="0"/>
                  </a:lnTo>
                  <a:lnTo>
                    <a:pt x="43" y="0"/>
                  </a:lnTo>
                  <a:close/>
                  <a:moveTo>
                    <a:pt x="41" y="4"/>
                  </a:moveTo>
                  <a:cubicBezTo>
                    <a:pt x="41" y="7"/>
                    <a:pt x="41" y="33"/>
                    <a:pt x="41" y="36"/>
                  </a:cubicBezTo>
                  <a:cubicBezTo>
                    <a:pt x="38" y="36"/>
                    <a:pt x="21" y="36"/>
                    <a:pt x="18" y="36"/>
                  </a:cubicBezTo>
                  <a:cubicBezTo>
                    <a:pt x="18" y="33"/>
                    <a:pt x="18" y="25"/>
                    <a:pt x="18" y="22"/>
                  </a:cubicBezTo>
                  <a:cubicBezTo>
                    <a:pt x="21" y="22"/>
                    <a:pt x="25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5" y="23"/>
                    <a:pt x="19" y="23"/>
                    <a:pt x="19" y="23"/>
                  </a:cubicBezTo>
                  <a:lnTo>
                    <a:pt x="19" y="34"/>
                  </a:lnTo>
                  <a:lnTo>
                    <a:pt x="40" y="34"/>
                  </a:lnTo>
                  <a:lnTo>
                    <a:pt x="40" y="6"/>
                  </a:lnTo>
                  <a:lnTo>
                    <a:pt x="6" y="6"/>
                  </a:lnTo>
                  <a:lnTo>
                    <a:pt x="6" y="37"/>
                  </a:lnTo>
                  <a:lnTo>
                    <a:pt x="25" y="56"/>
                  </a:lnTo>
                  <a:lnTo>
                    <a:pt x="26" y="56"/>
                  </a:lnTo>
                  <a:cubicBezTo>
                    <a:pt x="26" y="56"/>
                    <a:pt x="36" y="54"/>
                    <a:pt x="41" y="60"/>
                  </a:cubicBezTo>
                  <a:cubicBezTo>
                    <a:pt x="46" y="66"/>
                    <a:pt x="45" y="73"/>
                    <a:pt x="44" y="74"/>
                  </a:cubicBezTo>
                  <a:lnTo>
                    <a:pt x="43" y="75"/>
                  </a:lnTo>
                  <a:lnTo>
                    <a:pt x="44" y="76"/>
                  </a:lnTo>
                  <a:lnTo>
                    <a:pt x="60" y="91"/>
                  </a:lnTo>
                  <a:lnTo>
                    <a:pt x="61" y="90"/>
                  </a:lnTo>
                  <a:cubicBezTo>
                    <a:pt x="63" y="89"/>
                    <a:pt x="69" y="86"/>
                    <a:pt x="72" y="85"/>
                  </a:cubicBezTo>
                  <a:lnTo>
                    <a:pt x="73" y="85"/>
                  </a:lnTo>
                  <a:lnTo>
                    <a:pt x="73" y="40"/>
                  </a:lnTo>
                  <a:lnTo>
                    <a:pt x="52" y="40"/>
                  </a:lnTo>
                  <a:lnTo>
                    <a:pt x="52" y="60"/>
                  </a:lnTo>
                  <a:lnTo>
                    <a:pt x="60" y="60"/>
                  </a:lnTo>
                  <a:cubicBezTo>
                    <a:pt x="60" y="60"/>
                    <a:pt x="60" y="53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3"/>
                    <a:pt x="61" y="57"/>
                    <a:pt x="61" y="60"/>
                  </a:cubicBezTo>
                  <a:cubicBezTo>
                    <a:pt x="59" y="60"/>
                    <a:pt x="53" y="60"/>
                    <a:pt x="51" y="60"/>
                  </a:cubicBezTo>
                  <a:cubicBezTo>
                    <a:pt x="51" y="57"/>
                    <a:pt x="51" y="41"/>
                    <a:pt x="51" y="39"/>
                  </a:cubicBezTo>
                  <a:cubicBezTo>
                    <a:pt x="53" y="39"/>
                    <a:pt x="72" y="39"/>
                    <a:pt x="74" y="39"/>
                  </a:cubicBezTo>
                  <a:cubicBezTo>
                    <a:pt x="74" y="42"/>
                    <a:pt x="74" y="84"/>
                    <a:pt x="74" y="86"/>
                  </a:cubicBezTo>
                  <a:cubicBezTo>
                    <a:pt x="71" y="87"/>
                    <a:pt x="64" y="90"/>
                    <a:pt x="61" y="94"/>
                  </a:cubicBezTo>
                  <a:cubicBezTo>
                    <a:pt x="58" y="91"/>
                    <a:pt x="44" y="77"/>
                    <a:pt x="42" y="75"/>
                  </a:cubicBezTo>
                  <a:cubicBezTo>
                    <a:pt x="43" y="74"/>
                    <a:pt x="44" y="72"/>
                    <a:pt x="44" y="70"/>
                  </a:cubicBezTo>
                  <a:cubicBezTo>
                    <a:pt x="44" y="67"/>
                    <a:pt x="43" y="63"/>
                    <a:pt x="40" y="60"/>
                  </a:cubicBezTo>
                  <a:cubicBezTo>
                    <a:pt x="33" y="54"/>
                    <a:pt x="28" y="57"/>
                    <a:pt x="24" y="59"/>
                  </a:cubicBezTo>
                  <a:cubicBezTo>
                    <a:pt x="23" y="57"/>
                    <a:pt x="4" y="38"/>
                    <a:pt x="4" y="37"/>
                  </a:cubicBezTo>
                  <a:cubicBezTo>
                    <a:pt x="4" y="36"/>
                    <a:pt x="4" y="7"/>
                    <a:pt x="4" y="4"/>
                  </a:cubicBezTo>
                  <a:cubicBezTo>
                    <a:pt x="7" y="4"/>
                    <a:pt x="38" y="4"/>
                    <a:pt x="41" y="4"/>
                  </a:cubicBezTo>
                  <a:close/>
                </a:path>
              </a:pathLst>
            </a:custGeom>
            <a:solidFill>
              <a:schemeClr val="accent2">
                <a:alpha val="8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3" name="Freeform 27"/>
            <p:cNvSpPr>
              <a:spLocks noEditPoints="1"/>
            </p:cNvSpPr>
            <p:nvPr/>
          </p:nvSpPr>
          <p:spPr bwMode="auto">
            <a:xfrm>
              <a:off x="1016" y="620"/>
              <a:ext cx="310" cy="2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23"/>
                </a:cxn>
                <a:cxn ang="0">
                  <a:pos x="14" y="9"/>
                </a:cxn>
                <a:cxn ang="0">
                  <a:pos x="20" y="15"/>
                </a:cxn>
                <a:cxn ang="0">
                  <a:pos x="7" y="17"/>
                </a:cxn>
                <a:cxn ang="0">
                  <a:pos x="35" y="6"/>
                </a:cxn>
                <a:cxn ang="0">
                  <a:pos x="51" y="15"/>
                </a:cxn>
                <a:cxn ang="0">
                  <a:pos x="47" y="21"/>
                </a:cxn>
                <a:cxn ang="0">
                  <a:pos x="51" y="28"/>
                </a:cxn>
                <a:cxn ang="0">
                  <a:pos x="47" y="34"/>
                </a:cxn>
                <a:cxn ang="0">
                  <a:pos x="51" y="43"/>
                </a:cxn>
                <a:cxn ang="0">
                  <a:pos x="39" y="49"/>
                </a:cxn>
                <a:cxn ang="0">
                  <a:pos x="33" y="42"/>
                </a:cxn>
                <a:cxn ang="0">
                  <a:pos x="24" y="33"/>
                </a:cxn>
                <a:cxn ang="0">
                  <a:pos x="32" y="40"/>
                </a:cxn>
                <a:cxn ang="0">
                  <a:pos x="39" y="27"/>
                </a:cxn>
                <a:cxn ang="0">
                  <a:pos x="17" y="49"/>
                </a:cxn>
                <a:cxn ang="0">
                  <a:pos x="26" y="56"/>
                </a:cxn>
                <a:cxn ang="0">
                  <a:pos x="45" y="49"/>
                </a:cxn>
                <a:cxn ang="0">
                  <a:pos x="58" y="38"/>
                </a:cxn>
                <a:cxn ang="0">
                  <a:pos x="61" y="17"/>
                </a:cxn>
                <a:cxn ang="0">
                  <a:pos x="58" y="8"/>
                </a:cxn>
                <a:cxn ang="0">
                  <a:pos x="41" y="0"/>
                </a:cxn>
                <a:cxn ang="0">
                  <a:pos x="39" y="2"/>
                </a:cxn>
                <a:cxn ang="0">
                  <a:pos x="56" y="10"/>
                </a:cxn>
                <a:cxn ang="0">
                  <a:pos x="59" y="19"/>
                </a:cxn>
                <a:cxn ang="0">
                  <a:pos x="56" y="35"/>
                </a:cxn>
                <a:cxn ang="0">
                  <a:pos x="43" y="46"/>
                </a:cxn>
                <a:cxn ang="0">
                  <a:pos x="29" y="53"/>
                </a:cxn>
                <a:cxn ang="0">
                  <a:pos x="20" y="46"/>
                </a:cxn>
                <a:cxn ang="0">
                  <a:pos x="36" y="29"/>
                </a:cxn>
                <a:cxn ang="0">
                  <a:pos x="35" y="38"/>
                </a:cxn>
                <a:cxn ang="0">
                  <a:pos x="21" y="31"/>
                </a:cxn>
                <a:cxn ang="0">
                  <a:pos x="30" y="44"/>
                </a:cxn>
                <a:cxn ang="0">
                  <a:pos x="41" y="52"/>
                </a:cxn>
                <a:cxn ang="0">
                  <a:pos x="54" y="45"/>
                </a:cxn>
                <a:cxn ang="0">
                  <a:pos x="49" y="31"/>
                </a:cxn>
                <a:cxn ang="0">
                  <a:pos x="54" y="30"/>
                </a:cxn>
                <a:cxn ang="0">
                  <a:pos x="49" y="25"/>
                </a:cxn>
                <a:cxn ang="0">
                  <a:pos x="54" y="24"/>
                </a:cxn>
                <a:cxn ang="0">
                  <a:pos x="37" y="12"/>
                </a:cxn>
                <a:cxn ang="0">
                  <a:pos x="4" y="4"/>
                </a:cxn>
                <a:cxn ang="0">
                  <a:pos x="23" y="19"/>
                </a:cxn>
                <a:cxn ang="0">
                  <a:pos x="17" y="13"/>
                </a:cxn>
                <a:cxn ang="0">
                  <a:pos x="24" y="11"/>
                </a:cxn>
                <a:cxn ang="0">
                  <a:pos x="3" y="20"/>
                </a:cxn>
                <a:cxn ang="0">
                  <a:pos x="39" y="2"/>
                </a:cxn>
              </a:cxnLst>
              <a:rect l="0" t="0" r="r" b="b"/>
              <a:pathLst>
                <a:path w="61" h="56">
                  <a:moveTo>
                    <a:pt x="40" y="0"/>
                  </a:moveTo>
                  <a:lnTo>
                    <a:pt x="0" y="0"/>
                  </a:lnTo>
                  <a:lnTo>
                    <a:pt x="0" y="23"/>
                  </a:lnTo>
                  <a:lnTo>
                    <a:pt x="27" y="23"/>
                  </a:lnTo>
                  <a:lnTo>
                    <a:pt x="27" y="9"/>
                  </a:lnTo>
                  <a:lnTo>
                    <a:pt x="14" y="9"/>
                  </a:lnTo>
                  <a:lnTo>
                    <a:pt x="14" y="15"/>
                  </a:lnTo>
                  <a:cubicBezTo>
                    <a:pt x="14" y="15"/>
                    <a:pt x="19" y="15"/>
                    <a:pt x="20" y="15"/>
                  </a:cubicBezTo>
                  <a:cubicBezTo>
                    <a:pt x="20" y="16"/>
                    <a:pt x="20" y="16"/>
                    <a:pt x="20" y="17"/>
                  </a:cubicBezTo>
                  <a:cubicBezTo>
                    <a:pt x="18" y="17"/>
                    <a:pt x="9" y="17"/>
                    <a:pt x="7" y="17"/>
                  </a:cubicBezTo>
                  <a:cubicBezTo>
                    <a:pt x="7" y="15"/>
                    <a:pt x="7" y="8"/>
                    <a:pt x="7" y="6"/>
                  </a:cubicBezTo>
                  <a:cubicBezTo>
                    <a:pt x="9" y="6"/>
                    <a:pt x="32" y="6"/>
                    <a:pt x="35" y="6"/>
                  </a:cubicBezTo>
                  <a:cubicBezTo>
                    <a:pt x="35" y="8"/>
                    <a:pt x="35" y="15"/>
                    <a:pt x="35" y="15"/>
                  </a:cubicBezTo>
                  <a:cubicBezTo>
                    <a:pt x="35" y="15"/>
                    <a:pt x="49" y="15"/>
                    <a:pt x="51" y="15"/>
                  </a:cubicBezTo>
                  <a:cubicBezTo>
                    <a:pt x="51" y="16"/>
                    <a:pt x="51" y="20"/>
                    <a:pt x="51" y="21"/>
                  </a:cubicBezTo>
                  <a:cubicBezTo>
                    <a:pt x="50" y="21"/>
                    <a:pt x="47" y="21"/>
                    <a:pt x="47" y="21"/>
                  </a:cubicBezTo>
                  <a:lnTo>
                    <a:pt x="47" y="28"/>
                  </a:lnTo>
                  <a:cubicBezTo>
                    <a:pt x="47" y="28"/>
                    <a:pt x="50" y="28"/>
                    <a:pt x="51" y="28"/>
                  </a:cubicBezTo>
                  <a:cubicBezTo>
                    <a:pt x="50" y="28"/>
                    <a:pt x="47" y="28"/>
                    <a:pt x="47" y="28"/>
                  </a:cubicBezTo>
                  <a:lnTo>
                    <a:pt x="47" y="34"/>
                  </a:lnTo>
                  <a:cubicBezTo>
                    <a:pt x="47" y="34"/>
                    <a:pt x="50" y="34"/>
                    <a:pt x="51" y="34"/>
                  </a:cubicBezTo>
                  <a:cubicBezTo>
                    <a:pt x="51" y="36"/>
                    <a:pt x="51" y="41"/>
                    <a:pt x="51" y="43"/>
                  </a:cubicBezTo>
                  <a:cubicBezTo>
                    <a:pt x="49" y="43"/>
                    <a:pt x="39" y="43"/>
                    <a:pt x="39" y="43"/>
                  </a:cubicBezTo>
                  <a:cubicBezTo>
                    <a:pt x="39" y="43"/>
                    <a:pt x="39" y="48"/>
                    <a:pt x="39" y="49"/>
                  </a:cubicBezTo>
                  <a:cubicBezTo>
                    <a:pt x="37" y="49"/>
                    <a:pt x="34" y="49"/>
                    <a:pt x="33" y="49"/>
                  </a:cubicBezTo>
                  <a:cubicBezTo>
                    <a:pt x="33" y="48"/>
                    <a:pt x="33" y="42"/>
                    <a:pt x="33" y="42"/>
                  </a:cubicBezTo>
                  <a:cubicBezTo>
                    <a:pt x="33" y="42"/>
                    <a:pt x="26" y="42"/>
                    <a:pt x="24" y="42"/>
                  </a:cubicBezTo>
                  <a:cubicBezTo>
                    <a:pt x="24" y="40"/>
                    <a:pt x="24" y="35"/>
                    <a:pt x="24" y="33"/>
                  </a:cubicBezTo>
                  <a:cubicBezTo>
                    <a:pt x="26" y="33"/>
                    <a:pt x="30" y="33"/>
                    <a:pt x="32" y="33"/>
                  </a:cubicBezTo>
                  <a:cubicBezTo>
                    <a:pt x="32" y="35"/>
                    <a:pt x="32" y="40"/>
                    <a:pt x="32" y="40"/>
                  </a:cubicBezTo>
                  <a:lnTo>
                    <a:pt x="39" y="40"/>
                  </a:lnTo>
                  <a:lnTo>
                    <a:pt x="39" y="27"/>
                  </a:lnTo>
                  <a:lnTo>
                    <a:pt x="17" y="27"/>
                  </a:lnTo>
                  <a:lnTo>
                    <a:pt x="17" y="49"/>
                  </a:lnTo>
                  <a:cubicBezTo>
                    <a:pt x="17" y="49"/>
                    <a:pt x="25" y="49"/>
                    <a:pt x="26" y="49"/>
                  </a:cubicBezTo>
                  <a:cubicBezTo>
                    <a:pt x="26" y="50"/>
                    <a:pt x="26" y="56"/>
                    <a:pt x="26" y="56"/>
                  </a:cubicBezTo>
                  <a:lnTo>
                    <a:pt x="45" y="56"/>
                  </a:lnTo>
                  <a:cubicBezTo>
                    <a:pt x="45" y="56"/>
                    <a:pt x="45" y="50"/>
                    <a:pt x="45" y="49"/>
                  </a:cubicBezTo>
                  <a:cubicBezTo>
                    <a:pt x="47" y="49"/>
                    <a:pt x="58" y="49"/>
                    <a:pt x="58" y="49"/>
                  </a:cubicBezTo>
                  <a:cubicBezTo>
                    <a:pt x="58" y="49"/>
                    <a:pt x="58" y="40"/>
                    <a:pt x="58" y="38"/>
                  </a:cubicBezTo>
                  <a:cubicBezTo>
                    <a:pt x="59" y="38"/>
                    <a:pt x="61" y="38"/>
                    <a:pt x="61" y="38"/>
                  </a:cubicBezTo>
                  <a:lnTo>
                    <a:pt x="61" y="17"/>
                  </a:lnTo>
                  <a:cubicBezTo>
                    <a:pt x="61" y="17"/>
                    <a:pt x="59" y="17"/>
                    <a:pt x="58" y="17"/>
                  </a:cubicBezTo>
                  <a:cubicBezTo>
                    <a:pt x="58" y="15"/>
                    <a:pt x="58" y="8"/>
                    <a:pt x="58" y="8"/>
                  </a:cubicBezTo>
                  <a:cubicBezTo>
                    <a:pt x="58" y="8"/>
                    <a:pt x="44" y="8"/>
                    <a:pt x="41" y="8"/>
                  </a:cubicBezTo>
                  <a:cubicBezTo>
                    <a:pt x="41" y="6"/>
                    <a:pt x="41" y="0"/>
                    <a:pt x="41" y="0"/>
                  </a:cubicBezTo>
                  <a:lnTo>
                    <a:pt x="40" y="0"/>
                  </a:lnTo>
                  <a:close/>
                  <a:moveTo>
                    <a:pt x="39" y="2"/>
                  </a:moveTo>
                  <a:cubicBezTo>
                    <a:pt x="39" y="4"/>
                    <a:pt x="39" y="10"/>
                    <a:pt x="39" y="10"/>
                  </a:cubicBezTo>
                  <a:cubicBezTo>
                    <a:pt x="39" y="10"/>
                    <a:pt x="53" y="10"/>
                    <a:pt x="56" y="10"/>
                  </a:cubicBezTo>
                  <a:cubicBezTo>
                    <a:pt x="56" y="12"/>
                    <a:pt x="56" y="19"/>
                    <a:pt x="56" y="19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59" y="21"/>
                    <a:pt x="59" y="33"/>
                    <a:pt x="59" y="35"/>
                  </a:cubicBezTo>
                  <a:cubicBezTo>
                    <a:pt x="58" y="35"/>
                    <a:pt x="56" y="35"/>
                    <a:pt x="56" y="35"/>
                  </a:cubicBezTo>
                  <a:cubicBezTo>
                    <a:pt x="56" y="35"/>
                    <a:pt x="56" y="44"/>
                    <a:pt x="56" y="46"/>
                  </a:cubicBezTo>
                  <a:cubicBezTo>
                    <a:pt x="53" y="46"/>
                    <a:pt x="43" y="46"/>
                    <a:pt x="43" y="46"/>
                  </a:cubicBezTo>
                  <a:cubicBezTo>
                    <a:pt x="43" y="46"/>
                    <a:pt x="43" y="52"/>
                    <a:pt x="43" y="53"/>
                  </a:cubicBezTo>
                  <a:cubicBezTo>
                    <a:pt x="41" y="53"/>
                    <a:pt x="31" y="53"/>
                    <a:pt x="29" y="53"/>
                  </a:cubicBezTo>
                  <a:cubicBezTo>
                    <a:pt x="29" y="52"/>
                    <a:pt x="29" y="46"/>
                    <a:pt x="29" y="46"/>
                  </a:cubicBezTo>
                  <a:cubicBezTo>
                    <a:pt x="29" y="46"/>
                    <a:pt x="22" y="46"/>
                    <a:pt x="20" y="46"/>
                  </a:cubicBezTo>
                  <a:cubicBezTo>
                    <a:pt x="20" y="44"/>
                    <a:pt x="20" y="31"/>
                    <a:pt x="20" y="29"/>
                  </a:cubicBezTo>
                  <a:cubicBezTo>
                    <a:pt x="22" y="29"/>
                    <a:pt x="34" y="29"/>
                    <a:pt x="36" y="29"/>
                  </a:cubicBezTo>
                  <a:cubicBezTo>
                    <a:pt x="36" y="31"/>
                    <a:pt x="36" y="36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6"/>
                    <a:pt x="35" y="31"/>
                    <a:pt x="35" y="31"/>
                  </a:cubicBezTo>
                  <a:lnTo>
                    <a:pt x="21" y="31"/>
                  </a:lnTo>
                  <a:lnTo>
                    <a:pt x="21" y="44"/>
                  </a:lnTo>
                  <a:cubicBezTo>
                    <a:pt x="21" y="44"/>
                    <a:pt x="28" y="44"/>
                    <a:pt x="30" y="44"/>
                  </a:cubicBezTo>
                  <a:cubicBezTo>
                    <a:pt x="30" y="46"/>
                    <a:pt x="30" y="52"/>
                    <a:pt x="30" y="52"/>
                  </a:cubicBezTo>
                  <a:lnTo>
                    <a:pt x="41" y="52"/>
                  </a:lnTo>
                  <a:cubicBezTo>
                    <a:pt x="41" y="52"/>
                    <a:pt x="41" y="47"/>
                    <a:pt x="41" y="45"/>
                  </a:cubicBezTo>
                  <a:cubicBezTo>
                    <a:pt x="43" y="45"/>
                    <a:pt x="54" y="45"/>
                    <a:pt x="54" y="45"/>
                  </a:cubicBezTo>
                  <a:lnTo>
                    <a:pt x="54" y="31"/>
                  </a:lnTo>
                  <a:cubicBezTo>
                    <a:pt x="54" y="31"/>
                    <a:pt x="51" y="31"/>
                    <a:pt x="49" y="31"/>
                  </a:cubicBezTo>
                  <a:cubicBezTo>
                    <a:pt x="49" y="31"/>
                    <a:pt x="49" y="31"/>
                    <a:pt x="49" y="30"/>
                  </a:cubicBezTo>
                  <a:cubicBezTo>
                    <a:pt x="51" y="30"/>
                    <a:pt x="54" y="30"/>
                    <a:pt x="54" y="30"/>
                  </a:cubicBezTo>
                  <a:lnTo>
                    <a:pt x="54" y="25"/>
                  </a:lnTo>
                  <a:cubicBezTo>
                    <a:pt x="54" y="25"/>
                    <a:pt x="51" y="25"/>
                    <a:pt x="49" y="25"/>
                  </a:cubicBezTo>
                  <a:cubicBezTo>
                    <a:pt x="49" y="25"/>
                    <a:pt x="49" y="24"/>
                    <a:pt x="49" y="24"/>
                  </a:cubicBezTo>
                  <a:cubicBezTo>
                    <a:pt x="51" y="24"/>
                    <a:pt x="54" y="24"/>
                    <a:pt x="54" y="24"/>
                  </a:cubicBezTo>
                  <a:lnTo>
                    <a:pt x="54" y="12"/>
                  </a:lnTo>
                  <a:cubicBezTo>
                    <a:pt x="54" y="12"/>
                    <a:pt x="39" y="12"/>
                    <a:pt x="37" y="12"/>
                  </a:cubicBezTo>
                  <a:cubicBezTo>
                    <a:pt x="37" y="11"/>
                    <a:pt x="37" y="4"/>
                    <a:pt x="37" y="4"/>
                  </a:cubicBezTo>
                  <a:lnTo>
                    <a:pt x="4" y="4"/>
                  </a:lnTo>
                  <a:lnTo>
                    <a:pt x="4" y="19"/>
                  </a:lnTo>
                  <a:lnTo>
                    <a:pt x="23" y="19"/>
                  </a:lnTo>
                  <a:lnTo>
                    <a:pt x="23" y="13"/>
                  </a:lnTo>
                  <a:cubicBezTo>
                    <a:pt x="23" y="13"/>
                    <a:pt x="19" y="13"/>
                    <a:pt x="17" y="13"/>
                  </a:cubicBezTo>
                  <a:cubicBezTo>
                    <a:pt x="17" y="12"/>
                    <a:pt x="17" y="12"/>
                    <a:pt x="17" y="11"/>
                  </a:cubicBezTo>
                  <a:cubicBezTo>
                    <a:pt x="19" y="11"/>
                    <a:pt x="23" y="11"/>
                    <a:pt x="24" y="11"/>
                  </a:cubicBezTo>
                  <a:cubicBezTo>
                    <a:pt x="24" y="13"/>
                    <a:pt x="24" y="19"/>
                    <a:pt x="24" y="20"/>
                  </a:cubicBezTo>
                  <a:cubicBezTo>
                    <a:pt x="22" y="20"/>
                    <a:pt x="5" y="20"/>
                    <a:pt x="3" y="20"/>
                  </a:cubicBezTo>
                  <a:cubicBezTo>
                    <a:pt x="3" y="18"/>
                    <a:pt x="3" y="4"/>
                    <a:pt x="3" y="2"/>
                  </a:cubicBezTo>
                  <a:cubicBezTo>
                    <a:pt x="5" y="2"/>
                    <a:pt x="36" y="2"/>
                    <a:pt x="39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28"/>
            <p:cNvSpPr>
              <a:spLocks noEditPoints="1"/>
            </p:cNvSpPr>
            <p:nvPr/>
          </p:nvSpPr>
          <p:spPr bwMode="auto">
            <a:xfrm>
              <a:off x="706" y="625"/>
              <a:ext cx="397" cy="28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11"/>
                </a:cxn>
                <a:cxn ang="0">
                  <a:pos x="18" y="28"/>
                </a:cxn>
                <a:cxn ang="0">
                  <a:pos x="29" y="29"/>
                </a:cxn>
                <a:cxn ang="0">
                  <a:pos x="29" y="39"/>
                </a:cxn>
                <a:cxn ang="0">
                  <a:pos x="48" y="56"/>
                </a:cxn>
                <a:cxn ang="0">
                  <a:pos x="78" y="24"/>
                </a:cxn>
                <a:cxn ang="0">
                  <a:pos x="47" y="45"/>
                </a:cxn>
                <a:cxn ang="0">
                  <a:pos x="63" y="34"/>
                </a:cxn>
                <a:cxn ang="0">
                  <a:pos x="57" y="40"/>
                </a:cxn>
                <a:cxn ang="0">
                  <a:pos x="54" y="30"/>
                </a:cxn>
                <a:cxn ang="0">
                  <a:pos x="70" y="49"/>
                </a:cxn>
                <a:cxn ang="0">
                  <a:pos x="37" y="37"/>
                </a:cxn>
                <a:cxn ang="0">
                  <a:pos x="32" y="24"/>
                </a:cxn>
                <a:cxn ang="0">
                  <a:pos x="10" y="13"/>
                </a:cxn>
                <a:cxn ang="0">
                  <a:pos x="44" y="6"/>
                </a:cxn>
                <a:cxn ang="0">
                  <a:pos x="34" y="16"/>
                </a:cxn>
                <a:cxn ang="0">
                  <a:pos x="40" y="15"/>
                </a:cxn>
                <a:cxn ang="0">
                  <a:pos x="29" y="9"/>
                </a:cxn>
                <a:cxn ang="0">
                  <a:pos x="50" y="22"/>
                </a:cxn>
                <a:cxn ang="0">
                  <a:pos x="49" y="0"/>
                </a:cxn>
                <a:cxn ang="0">
                  <a:pos x="48" y="19"/>
                </a:cxn>
                <a:cxn ang="0">
                  <a:pos x="31" y="12"/>
                </a:cxn>
                <a:cxn ang="0">
                  <a:pos x="38" y="13"/>
                </a:cxn>
                <a:cxn ang="0">
                  <a:pos x="31" y="19"/>
                </a:cxn>
                <a:cxn ang="0">
                  <a:pos x="47" y="3"/>
                </a:cxn>
                <a:cxn ang="0">
                  <a:pos x="11" y="4"/>
                </a:cxn>
                <a:cxn ang="0">
                  <a:pos x="6" y="13"/>
                </a:cxn>
                <a:cxn ang="0">
                  <a:pos x="20" y="24"/>
                </a:cxn>
                <a:cxn ang="0">
                  <a:pos x="34" y="37"/>
                </a:cxn>
                <a:cxn ang="0">
                  <a:pos x="49" y="52"/>
                </a:cxn>
                <a:cxn ang="0">
                  <a:pos x="73" y="27"/>
                </a:cxn>
                <a:cxn ang="0">
                  <a:pos x="51" y="42"/>
                </a:cxn>
                <a:cxn ang="0">
                  <a:pos x="60" y="36"/>
                </a:cxn>
                <a:cxn ang="0">
                  <a:pos x="60" y="43"/>
                </a:cxn>
                <a:cxn ang="0">
                  <a:pos x="50" y="26"/>
                </a:cxn>
                <a:cxn ang="0">
                  <a:pos x="75" y="53"/>
                </a:cxn>
                <a:cxn ang="0">
                  <a:pos x="32" y="38"/>
                </a:cxn>
                <a:cxn ang="0">
                  <a:pos x="31" y="27"/>
                </a:cxn>
                <a:cxn ang="0">
                  <a:pos x="4" y="12"/>
                </a:cxn>
                <a:cxn ang="0">
                  <a:pos x="48" y="2"/>
                </a:cxn>
              </a:cxnLst>
              <a:rect l="0" t="0" r="r" b="b"/>
              <a:pathLst>
                <a:path w="78" h="56">
                  <a:moveTo>
                    <a:pt x="49" y="0"/>
                  </a:moveTo>
                  <a:lnTo>
                    <a:pt x="8" y="0"/>
                  </a:lnTo>
                  <a:lnTo>
                    <a:pt x="8" y="1"/>
                  </a:lnTo>
                  <a:cubicBezTo>
                    <a:pt x="7" y="4"/>
                    <a:pt x="4" y="10"/>
                    <a:pt x="2" y="11"/>
                  </a:cubicBezTo>
                  <a:lnTo>
                    <a:pt x="0" y="12"/>
                  </a:lnTo>
                  <a:lnTo>
                    <a:pt x="18" y="28"/>
                  </a:lnTo>
                  <a:lnTo>
                    <a:pt x="19" y="28"/>
                  </a:lnTo>
                  <a:cubicBezTo>
                    <a:pt x="19" y="28"/>
                    <a:pt x="25" y="25"/>
                    <a:pt x="29" y="29"/>
                  </a:cubicBezTo>
                  <a:cubicBezTo>
                    <a:pt x="32" y="32"/>
                    <a:pt x="31" y="35"/>
                    <a:pt x="29" y="37"/>
                  </a:cubicBezTo>
                  <a:lnTo>
                    <a:pt x="29" y="39"/>
                  </a:lnTo>
                  <a:lnTo>
                    <a:pt x="29" y="39"/>
                  </a:lnTo>
                  <a:lnTo>
                    <a:pt x="48" y="56"/>
                  </a:lnTo>
                  <a:lnTo>
                    <a:pt x="78" y="56"/>
                  </a:lnTo>
                  <a:lnTo>
                    <a:pt x="78" y="24"/>
                  </a:lnTo>
                  <a:lnTo>
                    <a:pt x="47" y="24"/>
                  </a:lnTo>
                  <a:lnTo>
                    <a:pt x="47" y="45"/>
                  </a:lnTo>
                  <a:lnTo>
                    <a:pt x="63" y="45"/>
                  </a:lnTo>
                  <a:lnTo>
                    <a:pt x="63" y="34"/>
                  </a:lnTo>
                  <a:lnTo>
                    <a:pt x="57" y="34"/>
                  </a:lnTo>
                  <a:cubicBezTo>
                    <a:pt x="57" y="34"/>
                    <a:pt x="57" y="38"/>
                    <a:pt x="57" y="40"/>
                  </a:cubicBezTo>
                  <a:cubicBezTo>
                    <a:pt x="56" y="40"/>
                    <a:pt x="55" y="40"/>
                    <a:pt x="54" y="40"/>
                  </a:cubicBezTo>
                  <a:cubicBezTo>
                    <a:pt x="54" y="38"/>
                    <a:pt x="54" y="31"/>
                    <a:pt x="54" y="30"/>
                  </a:cubicBezTo>
                  <a:cubicBezTo>
                    <a:pt x="56" y="30"/>
                    <a:pt x="68" y="30"/>
                    <a:pt x="70" y="30"/>
                  </a:cubicBezTo>
                  <a:cubicBezTo>
                    <a:pt x="70" y="32"/>
                    <a:pt x="70" y="47"/>
                    <a:pt x="70" y="49"/>
                  </a:cubicBezTo>
                  <a:cubicBezTo>
                    <a:pt x="68" y="49"/>
                    <a:pt x="51" y="49"/>
                    <a:pt x="50" y="49"/>
                  </a:cubicBezTo>
                  <a:cubicBezTo>
                    <a:pt x="50" y="49"/>
                    <a:pt x="38" y="38"/>
                    <a:pt x="37" y="37"/>
                  </a:cubicBezTo>
                  <a:cubicBezTo>
                    <a:pt x="37" y="36"/>
                    <a:pt x="37" y="36"/>
                    <a:pt x="37" y="34"/>
                  </a:cubicBezTo>
                  <a:cubicBezTo>
                    <a:pt x="37" y="31"/>
                    <a:pt x="36" y="27"/>
                    <a:pt x="32" y="24"/>
                  </a:cubicBezTo>
                  <a:cubicBezTo>
                    <a:pt x="28" y="21"/>
                    <a:pt x="22" y="21"/>
                    <a:pt x="19" y="22"/>
                  </a:cubicBezTo>
                  <a:cubicBezTo>
                    <a:pt x="18" y="21"/>
                    <a:pt x="11" y="14"/>
                    <a:pt x="10" y="13"/>
                  </a:cubicBezTo>
                  <a:cubicBezTo>
                    <a:pt x="11" y="11"/>
                    <a:pt x="13" y="8"/>
                    <a:pt x="13" y="6"/>
                  </a:cubicBezTo>
                  <a:cubicBezTo>
                    <a:pt x="15" y="6"/>
                    <a:pt x="42" y="6"/>
                    <a:pt x="44" y="6"/>
                  </a:cubicBezTo>
                  <a:cubicBezTo>
                    <a:pt x="44" y="8"/>
                    <a:pt x="44" y="15"/>
                    <a:pt x="44" y="16"/>
                  </a:cubicBezTo>
                  <a:cubicBezTo>
                    <a:pt x="42" y="16"/>
                    <a:pt x="36" y="16"/>
                    <a:pt x="34" y="16"/>
                  </a:cubicBezTo>
                  <a:cubicBezTo>
                    <a:pt x="34" y="16"/>
                    <a:pt x="34" y="16"/>
                    <a:pt x="34" y="15"/>
                  </a:cubicBezTo>
                  <a:cubicBezTo>
                    <a:pt x="36" y="15"/>
                    <a:pt x="40" y="15"/>
                    <a:pt x="40" y="15"/>
                  </a:cubicBezTo>
                  <a:lnTo>
                    <a:pt x="40" y="9"/>
                  </a:lnTo>
                  <a:lnTo>
                    <a:pt x="29" y="9"/>
                  </a:lnTo>
                  <a:lnTo>
                    <a:pt x="29" y="22"/>
                  </a:lnTo>
                  <a:lnTo>
                    <a:pt x="50" y="22"/>
                  </a:lnTo>
                  <a:lnTo>
                    <a:pt x="50" y="0"/>
                  </a:lnTo>
                  <a:lnTo>
                    <a:pt x="49" y="0"/>
                  </a:lnTo>
                  <a:close/>
                  <a:moveTo>
                    <a:pt x="48" y="2"/>
                  </a:moveTo>
                  <a:cubicBezTo>
                    <a:pt x="48" y="4"/>
                    <a:pt x="48" y="17"/>
                    <a:pt x="48" y="19"/>
                  </a:cubicBezTo>
                  <a:cubicBezTo>
                    <a:pt x="46" y="19"/>
                    <a:pt x="33" y="19"/>
                    <a:pt x="31" y="19"/>
                  </a:cubicBezTo>
                  <a:cubicBezTo>
                    <a:pt x="31" y="18"/>
                    <a:pt x="31" y="13"/>
                    <a:pt x="31" y="12"/>
                  </a:cubicBezTo>
                  <a:cubicBezTo>
                    <a:pt x="33" y="12"/>
                    <a:pt x="36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6" y="13"/>
                    <a:pt x="31" y="13"/>
                    <a:pt x="31" y="13"/>
                  </a:cubicBezTo>
                  <a:lnTo>
                    <a:pt x="31" y="19"/>
                  </a:lnTo>
                  <a:lnTo>
                    <a:pt x="47" y="19"/>
                  </a:lnTo>
                  <a:lnTo>
                    <a:pt x="47" y="3"/>
                  </a:lnTo>
                  <a:lnTo>
                    <a:pt x="11" y="3"/>
                  </a:lnTo>
                  <a:lnTo>
                    <a:pt x="11" y="4"/>
                  </a:lnTo>
                  <a:cubicBezTo>
                    <a:pt x="11" y="7"/>
                    <a:pt x="8" y="11"/>
                    <a:pt x="7" y="12"/>
                  </a:cubicBezTo>
                  <a:lnTo>
                    <a:pt x="6" y="13"/>
                  </a:lnTo>
                  <a:lnTo>
                    <a:pt x="19" y="25"/>
                  </a:lnTo>
                  <a:lnTo>
                    <a:pt x="20" y="24"/>
                  </a:lnTo>
                  <a:cubicBezTo>
                    <a:pt x="21" y="23"/>
                    <a:pt x="26" y="23"/>
                    <a:pt x="31" y="26"/>
                  </a:cubicBezTo>
                  <a:cubicBezTo>
                    <a:pt x="35" y="30"/>
                    <a:pt x="34" y="37"/>
                    <a:pt x="34" y="37"/>
                  </a:cubicBezTo>
                  <a:lnTo>
                    <a:pt x="34" y="38"/>
                  </a:lnTo>
                  <a:lnTo>
                    <a:pt x="49" y="52"/>
                  </a:lnTo>
                  <a:lnTo>
                    <a:pt x="73" y="52"/>
                  </a:lnTo>
                  <a:lnTo>
                    <a:pt x="73" y="27"/>
                  </a:lnTo>
                  <a:lnTo>
                    <a:pt x="51" y="27"/>
                  </a:lnTo>
                  <a:lnTo>
                    <a:pt x="51" y="42"/>
                  </a:lnTo>
                  <a:lnTo>
                    <a:pt x="60" y="42"/>
                  </a:lnTo>
                  <a:cubicBezTo>
                    <a:pt x="60" y="42"/>
                    <a:pt x="60" y="38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38"/>
                    <a:pt x="60" y="41"/>
                    <a:pt x="60" y="43"/>
                  </a:cubicBezTo>
                  <a:cubicBezTo>
                    <a:pt x="58" y="43"/>
                    <a:pt x="52" y="43"/>
                    <a:pt x="50" y="43"/>
                  </a:cubicBezTo>
                  <a:cubicBezTo>
                    <a:pt x="50" y="41"/>
                    <a:pt x="50" y="28"/>
                    <a:pt x="50" y="26"/>
                  </a:cubicBezTo>
                  <a:cubicBezTo>
                    <a:pt x="52" y="26"/>
                    <a:pt x="73" y="26"/>
                    <a:pt x="75" y="26"/>
                  </a:cubicBezTo>
                  <a:cubicBezTo>
                    <a:pt x="75" y="28"/>
                    <a:pt x="75" y="51"/>
                    <a:pt x="75" y="53"/>
                  </a:cubicBezTo>
                  <a:cubicBezTo>
                    <a:pt x="73" y="53"/>
                    <a:pt x="50" y="53"/>
                    <a:pt x="49" y="53"/>
                  </a:cubicBezTo>
                  <a:cubicBezTo>
                    <a:pt x="48" y="53"/>
                    <a:pt x="33" y="39"/>
                    <a:pt x="32" y="38"/>
                  </a:cubicBezTo>
                  <a:cubicBezTo>
                    <a:pt x="33" y="37"/>
                    <a:pt x="34" y="35"/>
                    <a:pt x="34" y="33"/>
                  </a:cubicBezTo>
                  <a:cubicBezTo>
                    <a:pt x="34" y="32"/>
                    <a:pt x="33" y="29"/>
                    <a:pt x="31" y="27"/>
                  </a:cubicBezTo>
                  <a:cubicBezTo>
                    <a:pt x="27" y="24"/>
                    <a:pt x="22" y="24"/>
                    <a:pt x="19" y="25"/>
                  </a:cubicBezTo>
                  <a:cubicBezTo>
                    <a:pt x="18" y="24"/>
                    <a:pt x="6" y="14"/>
                    <a:pt x="4" y="12"/>
                  </a:cubicBezTo>
                  <a:cubicBezTo>
                    <a:pt x="7" y="10"/>
                    <a:pt x="9" y="5"/>
                    <a:pt x="10" y="2"/>
                  </a:cubicBezTo>
                  <a:cubicBezTo>
                    <a:pt x="12" y="2"/>
                    <a:pt x="45" y="2"/>
                    <a:pt x="48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5" name="Freeform 29"/>
            <p:cNvSpPr>
              <a:spLocks noEditPoints="1"/>
            </p:cNvSpPr>
            <p:nvPr/>
          </p:nvSpPr>
          <p:spPr bwMode="auto">
            <a:xfrm>
              <a:off x="625" y="976"/>
              <a:ext cx="315" cy="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37"/>
                </a:cxn>
                <a:cxn ang="0">
                  <a:pos x="19" y="53"/>
                </a:cxn>
                <a:cxn ang="0">
                  <a:pos x="42" y="56"/>
                </a:cxn>
                <a:cxn ang="0">
                  <a:pos x="54" y="53"/>
                </a:cxn>
                <a:cxn ang="0">
                  <a:pos x="62" y="41"/>
                </a:cxn>
                <a:cxn ang="0">
                  <a:pos x="54" y="24"/>
                </a:cxn>
                <a:cxn ang="0">
                  <a:pos x="30" y="15"/>
                </a:cxn>
                <a:cxn ang="0">
                  <a:pos x="45" y="35"/>
                </a:cxn>
                <a:cxn ang="0">
                  <a:pos x="37" y="29"/>
                </a:cxn>
                <a:cxn ang="0">
                  <a:pos x="46" y="21"/>
                </a:cxn>
                <a:cxn ang="0">
                  <a:pos x="55" y="29"/>
                </a:cxn>
                <a:cxn ang="0">
                  <a:pos x="47" y="35"/>
                </a:cxn>
                <a:cxn ang="0">
                  <a:pos x="38" y="46"/>
                </a:cxn>
                <a:cxn ang="0">
                  <a:pos x="24" y="42"/>
                </a:cxn>
                <a:cxn ang="0">
                  <a:pos x="17" y="46"/>
                </a:cxn>
                <a:cxn ang="0">
                  <a:pos x="7" y="31"/>
                </a:cxn>
                <a:cxn ang="0">
                  <a:pos x="19" y="6"/>
                </a:cxn>
                <a:cxn ang="0">
                  <a:pos x="17" y="18"/>
                </a:cxn>
                <a:cxn ang="0">
                  <a:pos x="10" y="13"/>
                </a:cxn>
                <a:cxn ang="0">
                  <a:pos x="26" y="24"/>
                </a:cxn>
                <a:cxn ang="0">
                  <a:pos x="24" y="0"/>
                </a:cxn>
                <a:cxn ang="0">
                  <a:pos x="23" y="22"/>
                </a:cxn>
                <a:cxn ang="0">
                  <a:pos x="13" y="15"/>
                </a:cxn>
                <a:cxn ang="0">
                  <a:pos x="14" y="21"/>
                </a:cxn>
                <a:cxn ang="0">
                  <a:pos x="22" y="3"/>
                </a:cxn>
                <a:cxn ang="0">
                  <a:pos x="5" y="34"/>
                </a:cxn>
                <a:cxn ang="0">
                  <a:pos x="14" y="49"/>
                </a:cxn>
                <a:cxn ang="0">
                  <a:pos x="27" y="45"/>
                </a:cxn>
                <a:cxn ang="0">
                  <a:pos x="28" y="49"/>
                </a:cxn>
                <a:cxn ang="0">
                  <a:pos x="34" y="45"/>
                </a:cxn>
                <a:cxn ang="0">
                  <a:pos x="35" y="49"/>
                </a:cxn>
                <a:cxn ang="0">
                  <a:pos x="50" y="37"/>
                </a:cxn>
                <a:cxn ang="0">
                  <a:pos x="57" y="27"/>
                </a:cxn>
                <a:cxn ang="0">
                  <a:pos x="49" y="19"/>
                </a:cxn>
                <a:cxn ang="0">
                  <a:pos x="34" y="31"/>
                </a:cxn>
                <a:cxn ang="0">
                  <a:pos x="42" y="32"/>
                </a:cxn>
                <a:cxn ang="0">
                  <a:pos x="33" y="18"/>
                </a:cxn>
                <a:cxn ang="0">
                  <a:pos x="51" y="26"/>
                </a:cxn>
                <a:cxn ang="0">
                  <a:pos x="59" y="38"/>
                </a:cxn>
                <a:cxn ang="0">
                  <a:pos x="51" y="50"/>
                </a:cxn>
                <a:cxn ang="0">
                  <a:pos x="39" y="53"/>
                </a:cxn>
                <a:cxn ang="0">
                  <a:pos x="21" y="51"/>
                </a:cxn>
                <a:cxn ang="0">
                  <a:pos x="12" y="35"/>
                </a:cxn>
                <a:cxn ang="0">
                  <a:pos x="3" y="2"/>
                </a:cxn>
              </a:cxnLst>
              <a:rect l="0" t="0" r="r" b="b"/>
              <a:pathLst>
                <a:path w="62" h="56">
                  <a:moveTo>
                    <a:pt x="24" y="0"/>
                  </a:moveTo>
                  <a:lnTo>
                    <a:pt x="0" y="0"/>
                  </a:lnTo>
                  <a:lnTo>
                    <a:pt x="0" y="37"/>
                  </a:lnTo>
                  <a:cubicBezTo>
                    <a:pt x="0" y="37"/>
                    <a:pt x="7" y="37"/>
                    <a:pt x="9" y="37"/>
                  </a:cubicBezTo>
                  <a:cubicBezTo>
                    <a:pt x="9" y="39"/>
                    <a:pt x="9" y="53"/>
                    <a:pt x="9" y="53"/>
                  </a:cubicBezTo>
                  <a:cubicBezTo>
                    <a:pt x="9" y="53"/>
                    <a:pt x="17" y="53"/>
                    <a:pt x="19" y="53"/>
                  </a:cubicBezTo>
                  <a:cubicBezTo>
                    <a:pt x="19" y="54"/>
                    <a:pt x="19" y="56"/>
                    <a:pt x="19" y="56"/>
                  </a:cubicBezTo>
                  <a:lnTo>
                    <a:pt x="42" y="56"/>
                  </a:lnTo>
                  <a:cubicBezTo>
                    <a:pt x="42" y="56"/>
                    <a:pt x="42" y="54"/>
                    <a:pt x="42" y="53"/>
                  </a:cubicBezTo>
                  <a:cubicBezTo>
                    <a:pt x="44" y="53"/>
                    <a:pt x="54" y="53"/>
                    <a:pt x="54" y="53"/>
                  </a:cubicBezTo>
                  <a:cubicBezTo>
                    <a:pt x="54" y="53"/>
                    <a:pt x="54" y="43"/>
                    <a:pt x="54" y="41"/>
                  </a:cubicBezTo>
                  <a:cubicBezTo>
                    <a:pt x="56" y="41"/>
                    <a:pt x="62" y="41"/>
                    <a:pt x="62" y="41"/>
                  </a:cubicBezTo>
                  <a:lnTo>
                    <a:pt x="62" y="24"/>
                  </a:lnTo>
                  <a:cubicBezTo>
                    <a:pt x="62" y="24"/>
                    <a:pt x="56" y="24"/>
                    <a:pt x="54" y="24"/>
                  </a:cubicBezTo>
                  <a:cubicBezTo>
                    <a:pt x="54" y="22"/>
                    <a:pt x="54" y="15"/>
                    <a:pt x="54" y="15"/>
                  </a:cubicBezTo>
                  <a:lnTo>
                    <a:pt x="30" y="15"/>
                  </a:lnTo>
                  <a:lnTo>
                    <a:pt x="30" y="35"/>
                  </a:lnTo>
                  <a:lnTo>
                    <a:pt x="45" y="35"/>
                  </a:lnTo>
                  <a:lnTo>
                    <a:pt x="45" y="29"/>
                  </a:lnTo>
                  <a:cubicBezTo>
                    <a:pt x="45" y="29"/>
                    <a:pt x="39" y="29"/>
                    <a:pt x="37" y="29"/>
                  </a:cubicBezTo>
                  <a:cubicBezTo>
                    <a:pt x="37" y="27"/>
                    <a:pt x="37" y="23"/>
                    <a:pt x="37" y="21"/>
                  </a:cubicBezTo>
                  <a:cubicBezTo>
                    <a:pt x="39" y="21"/>
                    <a:pt x="44" y="21"/>
                    <a:pt x="46" y="21"/>
                  </a:cubicBezTo>
                  <a:cubicBezTo>
                    <a:pt x="46" y="23"/>
                    <a:pt x="46" y="29"/>
                    <a:pt x="46" y="29"/>
                  </a:cubicBezTo>
                  <a:cubicBezTo>
                    <a:pt x="46" y="29"/>
                    <a:pt x="53" y="29"/>
                    <a:pt x="55" y="29"/>
                  </a:cubicBezTo>
                  <a:cubicBezTo>
                    <a:pt x="55" y="31"/>
                    <a:pt x="55" y="33"/>
                    <a:pt x="55" y="35"/>
                  </a:cubicBezTo>
                  <a:cubicBezTo>
                    <a:pt x="53" y="35"/>
                    <a:pt x="47" y="35"/>
                    <a:pt x="47" y="35"/>
                  </a:cubicBezTo>
                  <a:cubicBezTo>
                    <a:pt x="47" y="35"/>
                    <a:pt x="47" y="44"/>
                    <a:pt x="47" y="46"/>
                  </a:cubicBezTo>
                  <a:cubicBezTo>
                    <a:pt x="45" y="46"/>
                    <a:pt x="39" y="46"/>
                    <a:pt x="38" y="46"/>
                  </a:cubicBezTo>
                  <a:cubicBezTo>
                    <a:pt x="38" y="45"/>
                    <a:pt x="38" y="42"/>
                    <a:pt x="38" y="42"/>
                  </a:cubicBezTo>
                  <a:lnTo>
                    <a:pt x="24" y="42"/>
                  </a:lnTo>
                  <a:cubicBezTo>
                    <a:pt x="24" y="42"/>
                    <a:pt x="24" y="45"/>
                    <a:pt x="24" y="46"/>
                  </a:cubicBezTo>
                  <a:cubicBezTo>
                    <a:pt x="22" y="46"/>
                    <a:pt x="18" y="46"/>
                    <a:pt x="17" y="46"/>
                  </a:cubicBezTo>
                  <a:cubicBezTo>
                    <a:pt x="17" y="44"/>
                    <a:pt x="17" y="31"/>
                    <a:pt x="17" y="31"/>
                  </a:cubicBezTo>
                  <a:cubicBezTo>
                    <a:pt x="17" y="31"/>
                    <a:pt x="9" y="31"/>
                    <a:pt x="7" y="31"/>
                  </a:cubicBezTo>
                  <a:cubicBezTo>
                    <a:pt x="7" y="29"/>
                    <a:pt x="7" y="8"/>
                    <a:pt x="7" y="6"/>
                  </a:cubicBezTo>
                  <a:cubicBezTo>
                    <a:pt x="9" y="6"/>
                    <a:pt x="17" y="6"/>
                    <a:pt x="19" y="6"/>
                  </a:cubicBezTo>
                  <a:cubicBezTo>
                    <a:pt x="19" y="8"/>
                    <a:pt x="19" y="16"/>
                    <a:pt x="19" y="18"/>
                  </a:cubicBezTo>
                  <a:cubicBezTo>
                    <a:pt x="18" y="18"/>
                    <a:pt x="18" y="18"/>
                    <a:pt x="17" y="18"/>
                  </a:cubicBezTo>
                  <a:cubicBezTo>
                    <a:pt x="17" y="17"/>
                    <a:pt x="17" y="13"/>
                    <a:pt x="17" y="13"/>
                  </a:cubicBezTo>
                  <a:lnTo>
                    <a:pt x="10" y="13"/>
                  </a:lnTo>
                  <a:lnTo>
                    <a:pt x="10" y="24"/>
                  </a:lnTo>
                  <a:lnTo>
                    <a:pt x="26" y="24"/>
                  </a:lnTo>
                  <a:lnTo>
                    <a:pt x="26" y="0"/>
                  </a:lnTo>
                  <a:lnTo>
                    <a:pt x="24" y="0"/>
                  </a:lnTo>
                  <a:close/>
                  <a:moveTo>
                    <a:pt x="23" y="2"/>
                  </a:moveTo>
                  <a:cubicBezTo>
                    <a:pt x="23" y="4"/>
                    <a:pt x="23" y="20"/>
                    <a:pt x="23" y="22"/>
                  </a:cubicBezTo>
                  <a:cubicBezTo>
                    <a:pt x="21" y="22"/>
                    <a:pt x="15" y="22"/>
                    <a:pt x="13" y="22"/>
                  </a:cubicBezTo>
                  <a:cubicBezTo>
                    <a:pt x="13" y="20"/>
                    <a:pt x="13" y="17"/>
                    <a:pt x="13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7"/>
                    <a:pt x="14" y="21"/>
                    <a:pt x="14" y="21"/>
                  </a:cubicBezTo>
                  <a:lnTo>
                    <a:pt x="22" y="21"/>
                  </a:lnTo>
                  <a:lnTo>
                    <a:pt x="22" y="3"/>
                  </a:lnTo>
                  <a:lnTo>
                    <a:pt x="5" y="3"/>
                  </a:lnTo>
                  <a:lnTo>
                    <a:pt x="5" y="34"/>
                  </a:lnTo>
                  <a:cubicBezTo>
                    <a:pt x="5" y="34"/>
                    <a:pt x="12" y="34"/>
                    <a:pt x="14" y="34"/>
                  </a:cubicBezTo>
                  <a:cubicBezTo>
                    <a:pt x="14" y="36"/>
                    <a:pt x="14" y="49"/>
                    <a:pt x="14" y="49"/>
                  </a:cubicBezTo>
                  <a:lnTo>
                    <a:pt x="27" y="49"/>
                  </a:lnTo>
                  <a:cubicBezTo>
                    <a:pt x="27" y="49"/>
                    <a:pt x="27" y="46"/>
                    <a:pt x="27" y="45"/>
                  </a:cubicBezTo>
                  <a:cubicBezTo>
                    <a:pt x="27" y="45"/>
                    <a:pt x="27" y="45"/>
                    <a:pt x="28" y="45"/>
                  </a:cubicBezTo>
                  <a:cubicBezTo>
                    <a:pt x="28" y="46"/>
                    <a:pt x="28" y="49"/>
                    <a:pt x="28" y="49"/>
                  </a:cubicBezTo>
                  <a:lnTo>
                    <a:pt x="34" y="49"/>
                  </a:lnTo>
                  <a:cubicBezTo>
                    <a:pt x="34" y="49"/>
                    <a:pt x="34" y="46"/>
                    <a:pt x="34" y="45"/>
                  </a:cubicBezTo>
                  <a:cubicBezTo>
                    <a:pt x="34" y="45"/>
                    <a:pt x="34" y="45"/>
                    <a:pt x="35" y="45"/>
                  </a:cubicBezTo>
                  <a:cubicBezTo>
                    <a:pt x="35" y="46"/>
                    <a:pt x="35" y="49"/>
                    <a:pt x="35" y="49"/>
                  </a:cubicBezTo>
                  <a:lnTo>
                    <a:pt x="50" y="49"/>
                  </a:lnTo>
                  <a:cubicBezTo>
                    <a:pt x="50" y="49"/>
                    <a:pt x="50" y="39"/>
                    <a:pt x="50" y="37"/>
                  </a:cubicBezTo>
                  <a:cubicBezTo>
                    <a:pt x="52" y="37"/>
                    <a:pt x="57" y="37"/>
                    <a:pt x="57" y="37"/>
                  </a:cubicBezTo>
                  <a:lnTo>
                    <a:pt x="57" y="27"/>
                  </a:lnTo>
                  <a:cubicBezTo>
                    <a:pt x="57" y="27"/>
                    <a:pt x="51" y="27"/>
                    <a:pt x="49" y="27"/>
                  </a:cubicBezTo>
                  <a:cubicBezTo>
                    <a:pt x="49" y="25"/>
                    <a:pt x="49" y="19"/>
                    <a:pt x="49" y="19"/>
                  </a:cubicBezTo>
                  <a:lnTo>
                    <a:pt x="34" y="19"/>
                  </a:lnTo>
                  <a:lnTo>
                    <a:pt x="34" y="31"/>
                  </a:lnTo>
                  <a:cubicBezTo>
                    <a:pt x="34" y="31"/>
                    <a:pt x="40" y="31"/>
                    <a:pt x="42" y="31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40" y="32"/>
                    <a:pt x="34" y="32"/>
                    <a:pt x="33" y="32"/>
                  </a:cubicBezTo>
                  <a:cubicBezTo>
                    <a:pt x="33" y="30"/>
                    <a:pt x="33" y="20"/>
                    <a:pt x="33" y="18"/>
                  </a:cubicBezTo>
                  <a:cubicBezTo>
                    <a:pt x="35" y="18"/>
                    <a:pt x="49" y="18"/>
                    <a:pt x="51" y="18"/>
                  </a:cubicBezTo>
                  <a:cubicBezTo>
                    <a:pt x="51" y="20"/>
                    <a:pt x="51" y="26"/>
                    <a:pt x="51" y="26"/>
                  </a:cubicBezTo>
                  <a:cubicBezTo>
                    <a:pt x="51" y="26"/>
                    <a:pt x="57" y="26"/>
                    <a:pt x="59" y="26"/>
                  </a:cubicBezTo>
                  <a:cubicBezTo>
                    <a:pt x="59" y="28"/>
                    <a:pt x="59" y="37"/>
                    <a:pt x="59" y="38"/>
                  </a:cubicBezTo>
                  <a:cubicBezTo>
                    <a:pt x="57" y="38"/>
                    <a:pt x="51" y="38"/>
                    <a:pt x="51" y="38"/>
                  </a:cubicBezTo>
                  <a:cubicBezTo>
                    <a:pt x="51" y="38"/>
                    <a:pt x="51" y="48"/>
                    <a:pt x="51" y="50"/>
                  </a:cubicBezTo>
                  <a:cubicBezTo>
                    <a:pt x="49" y="50"/>
                    <a:pt x="39" y="50"/>
                    <a:pt x="39" y="50"/>
                  </a:cubicBezTo>
                  <a:cubicBezTo>
                    <a:pt x="39" y="50"/>
                    <a:pt x="39" y="52"/>
                    <a:pt x="39" y="53"/>
                  </a:cubicBezTo>
                  <a:cubicBezTo>
                    <a:pt x="37" y="53"/>
                    <a:pt x="24" y="53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1" y="51"/>
                    <a:pt x="14" y="51"/>
                    <a:pt x="12" y="51"/>
                  </a:cubicBezTo>
                  <a:cubicBezTo>
                    <a:pt x="12" y="48"/>
                    <a:pt x="12" y="35"/>
                    <a:pt x="12" y="35"/>
                  </a:cubicBezTo>
                  <a:cubicBezTo>
                    <a:pt x="12" y="35"/>
                    <a:pt x="5" y="35"/>
                    <a:pt x="3" y="35"/>
                  </a:cubicBezTo>
                  <a:cubicBezTo>
                    <a:pt x="3" y="33"/>
                    <a:pt x="3" y="4"/>
                    <a:pt x="3" y="2"/>
                  </a:cubicBezTo>
                  <a:cubicBezTo>
                    <a:pt x="5" y="2"/>
                    <a:pt x="21" y="2"/>
                    <a:pt x="23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6" name="Freeform 30"/>
            <p:cNvSpPr>
              <a:spLocks noEditPoints="1"/>
            </p:cNvSpPr>
            <p:nvPr/>
          </p:nvSpPr>
          <p:spPr bwMode="auto">
            <a:xfrm>
              <a:off x="635" y="691"/>
              <a:ext cx="305" cy="361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0" y="46"/>
                </a:cxn>
                <a:cxn ang="0">
                  <a:pos x="24" y="26"/>
                </a:cxn>
                <a:cxn ang="0">
                  <a:pos x="10" y="37"/>
                </a:cxn>
                <a:cxn ang="0">
                  <a:pos x="16" y="31"/>
                </a:cxn>
                <a:cxn ang="0">
                  <a:pos x="18" y="40"/>
                </a:cxn>
                <a:cxn ang="0">
                  <a:pos x="6" y="12"/>
                </a:cxn>
                <a:cxn ang="0">
                  <a:pos x="23" y="17"/>
                </a:cxn>
                <a:cxn ang="0">
                  <a:pos x="26" y="29"/>
                </a:cxn>
                <a:cxn ang="0">
                  <a:pos x="54" y="46"/>
                </a:cxn>
                <a:cxn ang="0">
                  <a:pos x="32" y="64"/>
                </a:cxn>
                <a:cxn ang="0">
                  <a:pos x="43" y="49"/>
                </a:cxn>
                <a:cxn ang="0">
                  <a:pos x="37" y="52"/>
                </a:cxn>
                <a:cxn ang="0">
                  <a:pos x="49" y="57"/>
                </a:cxn>
                <a:cxn ang="0">
                  <a:pos x="26" y="43"/>
                </a:cxn>
                <a:cxn ang="0">
                  <a:pos x="60" y="71"/>
                </a:cxn>
                <a:cxn ang="0">
                  <a:pos x="42" y="26"/>
                </a:cxn>
                <a:cxn ang="0">
                  <a:pos x="31" y="26"/>
                </a:cxn>
                <a:cxn ang="0">
                  <a:pos x="31" y="16"/>
                </a:cxn>
                <a:cxn ang="0">
                  <a:pos x="13" y="0"/>
                </a:cxn>
                <a:cxn ang="0">
                  <a:pos x="13" y="4"/>
                </a:cxn>
                <a:cxn ang="0">
                  <a:pos x="27" y="21"/>
                </a:cxn>
                <a:cxn ang="0">
                  <a:pos x="41" y="29"/>
                </a:cxn>
                <a:cxn ang="0">
                  <a:pos x="58" y="68"/>
                </a:cxn>
                <a:cxn ang="0">
                  <a:pos x="28" y="45"/>
                </a:cxn>
                <a:cxn ang="0">
                  <a:pos x="46" y="55"/>
                </a:cxn>
                <a:cxn ang="0">
                  <a:pos x="39" y="54"/>
                </a:cxn>
                <a:cxn ang="0">
                  <a:pos x="46" y="46"/>
                </a:cxn>
                <a:cxn ang="0">
                  <a:pos x="29" y="67"/>
                </a:cxn>
                <a:cxn ang="0">
                  <a:pos x="56" y="45"/>
                </a:cxn>
                <a:cxn ang="0">
                  <a:pos x="40" y="31"/>
                </a:cxn>
                <a:cxn ang="0">
                  <a:pos x="26" y="18"/>
                </a:cxn>
                <a:cxn ang="0">
                  <a:pos x="26" y="16"/>
                </a:cxn>
                <a:cxn ang="0">
                  <a:pos x="13" y="6"/>
                </a:cxn>
                <a:cxn ang="0">
                  <a:pos x="3" y="10"/>
                </a:cxn>
                <a:cxn ang="0">
                  <a:pos x="20" y="42"/>
                </a:cxn>
                <a:cxn ang="0">
                  <a:pos x="14" y="28"/>
                </a:cxn>
                <a:cxn ang="0">
                  <a:pos x="13" y="34"/>
                </a:cxn>
                <a:cxn ang="0">
                  <a:pos x="21" y="28"/>
                </a:cxn>
                <a:cxn ang="0">
                  <a:pos x="2" y="43"/>
                </a:cxn>
                <a:cxn ang="0">
                  <a:pos x="13" y="4"/>
                </a:cxn>
              </a:cxnLst>
              <a:rect l="0" t="0" r="r" b="b"/>
              <a:pathLst>
                <a:path w="60" h="71">
                  <a:moveTo>
                    <a:pt x="12" y="1"/>
                  </a:moveTo>
                  <a:cubicBezTo>
                    <a:pt x="11" y="3"/>
                    <a:pt x="4" y="6"/>
                    <a:pt x="1" y="7"/>
                  </a:cubicBezTo>
                  <a:lnTo>
                    <a:pt x="0" y="7"/>
                  </a:lnTo>
                  <a:lnTo>
                    <a:pt x="0" y="46"/>
                  </a:lnTo>
                  <a:lnTo>
                    <a:pt x="24" y="46"/>
                  </a:lnTo>
                  <a:lnTo>
                    <a:pt x="24" y="26"/>
                  </a:lnTo>
                  <a:lnTo>
                    <a:pt x="10" y="26"/>
                  </a:lnTo>
                  <a:lnTo>
                    <a:pt x="10" y="37"/>
                  </a:lnTo>
                  <a:lnTo>
                    <a:pt x="16" y="37"/>
                  </a:lnTo>
                  <a:cubicBezTo>
                    <a:pt x="16" y="37"/>
                    <a:pt x="16" y="32"/>
                    <a:pt x="16" y="31"/>
                  </a:cubicBezTo>
                  <a:cubicBezTo>
                    <a:pt x="17" y="31"/>
                    <a:pt x="17" y="31"/>
                    <a:pt x="18" y="31"/>
                  </a:cubicBezTo>
                  <a:cubicBezTo>
                    <a:pt x="18" y="32"/>
                    <a:pt x="18" y="38"/>
                    <a:pt x="18" y="40"/>
                  </a:cubicBezTo>
                  <a:cubicBezTo>
                    <a:pt x="16" y="40"/>
                    <a:pt x="8" y="40"/>
                    <a:pt x="6" y="40"/>
                  </a:cubicBezTo>
                  <a:cubicBezTo>
                    <a:pt x="6" y="38"/>
                    <a:pt x="6" y="14"/>
                    <a:pt x="6" y="12"/>
                  </a:cubicBezTo>
                  <a:cubicBezTo>
                    <a:pt x="9" y="11"/>
                    <a:pt x="12" y="9"/>
                    <a:pt x="14" y="9"/>
                  </a:cubicBezTo>
                  <a:cubicBezTo>
                    <a:pt x="15" y="10"/>
                    <a:pt x="22" y="16"/>
                    <a:pt x="23" y="17"/>
                  </a:cubicBezTo>
                  <a:cubicBezTo>
                    <a:pt x="23" y="18"/>
                    <a:pt x="23" y="19"/>
                    <a:pt x="23" y="20"/>
                  </a:cubicBezTo>
                  <a:cubicBezTo>
                    <a:pt x="23" y="23"/>
                    <a:pt x="24" y="27"/>
                    <a:pt x="26" y="29"/>
                  </a:cubicBezTo>
                  <a:cubicBezTo>
                    <a:pt x="30" y="34"/>
                    <a:pt x="38" y="33"/>
                    <a:pt x="40" y="33"/>
                  </a:cubicBezTo>
                  <a:cubicBezTo>
                    <a:pt x="41" y="34"/>
                    <a:pt x="53" y="45"/>
                    <a:pt x="54" y="46"/>
                  </a:cubicBezTo>
                  <a:cubicBezTo>
                    <a:pt x="54" y="47"/>
                    <a:pt x="54" y="62"/>
                    <a:pt x="54" y="64"/>
                  </a:cubicBezTo>
                  <a:cubicBezTo>
                    <a:pt x="51" y="64"/>
                    <a:pt x="34" y="64"/>
                    <a:pt x="32" y="64"/>
                  </a:cubicBezTo>
                  <a:cubicBezTo>
                    <a:pt x="32" y="62"/>
                    <a:pt x="32" y="51"/>
                    <a:pt x="32" y="49"/>
                  </a:cubicBezTo>
                  <a:cubicBezTo>
                    <a:pt x="34" y="49"/>
                    <a:pt x="41" y="49"/>
                    <a:pt x="43" y="49"/>
                  </a:cubicBezTo>
                  <a:cubicBezTo>
                    <a:pt x="43" y="50"/>
                    <a:pt x="43" y="51"/>
                    <a:pt x="43" y="52"/>
                  </a:cubicBezTo>
                  <a:cubicBezTo>
                    <a:pt x="41" y="52"/>
                    <a:pt x="37" y="52"/>
                    <a:pt x="37" y="52"/>
                  </a:cubicBezTo>
                  <a:lnTo>
                    <a:pt x="37" y="57"/>
                  </a:lnTo>
                  <a:lnTo>
                    <a:pt x="49" y="57"/>
                  </a:lnTo>
                  <a:lnTo>
                    <a:pt x="49" y="43"/>
                  </a:lnTo>
                  <a:lnTo>
                    <a:pt x="26" y="43"/>
                  </a:lnTo>
                  <a:lnTo>
                    <a:pt x="26" y="71"/>
                  </a:lnTo>
                  <a:lnTo>
                    <a:pt x="60" y="71"/>
                  </a:lnTo>
                  <a:lnTo>
                    <a:pt x="60" y="43"/>
                  </a:lnTo>
                  <a:lnTo>
                    <a:pt x="42" y="26"/>
                  </a:lnTo>
                  <a:lnTo>
                    <a:pt x="40" y="27"/>
                  </a:lnTo>
                  <a:cubicBezTo>
                    <a:pt x="38" y="28"/>
                    <a:pt x="35" y="29"/>
                    <a:pt x="31" y="26"/>
                  </a:cubicBezTo>
                  <a:cubicBezTo>
                    <a:pt x="27" y="22"/>
                    <a:pt x="30" y="17"/>
                    <a:pt x="30" y="17"/>
                  </a:cubicBezTo>
                  <a:lnTo>
                    <a:pt x="31" y="16"/>
                  </a:lnTo>
                  <a:lnTo>
                    <a:pt x="30" y="16"/>
                  </a:lnTo>
                  <a:lnTo>
                    <a:pt x="13" y="0"/>
                  </a:lnTo>
                  <a:lnTo>
                    <a:pt x="12" y="1"/>
                  </a:lnTo>
                  <a:close/>
                  <a:moveTo>
                    <a:pt x="13" y="4"/>
                  </a:moveTo>
                  <a:cubicBezTo>
                    <a:pt x="15" y="5"/>
                    <a:pt x="26" y="16"/>
                    <a:pt x="27" y="17"/>
                  </a:cubicBezTo>
                  <a:cubicBezTo>
                    <a:pt x="27" y="18"/>
                    <a:pt x="27" y="19"/>
                    <a:pt x="27" y="21"/>
                  </a:cubicBezTo>
                  <a:cubicBezTo>
                    <a:pt x="27" y="23"/>
                    <a:pt x="27" y="26"/>
                    <a:pt x="30" y="28"/>
                  </a:cubicBezTo>
                  <a:cubicBezTo>
                    <a:pt x="35" y="32"/>
                    <a:pt x="39" y="30"/>
                    <a:pt x="41" y="29"/>
                  </a:cubicBezTo>
                  <a:cubicBezTo>
                    <a:pt x="43" y="30"/>
                    <a:pt x="57" y="44"/>
                    <a:pt x="58" y="44"/>
                  </a:cubicBezTo>
                  <a:cubicBezTo>
                    <a:pt x="58" y="45"/>
                    <a:pt x="58" y="66"/>
                    <a:pt x="58" y="68"/>
                  </a:cubicBezTo>
                  <a:cubicBezTo>
                    <a:pt x="55" y="68"/>
                    <a:pt x="31" y="68"/>
                    <a:pt x="28" y="68"/>
                  </a:cubicBezTo>
                  <a:cubicBezTo>
                    <a:pt x="28" y="66"/>
                    <a:pt x="28" y="48"/>
                    <a:pt x="28" y="45"/>
                  </a:cubicBezTo>
                  <a:cubicBezTo>
                    <a:pt x="30" y="45"/>
                    <a:pt x="44" y="45"/>
                    <a:pt x="46" y="45"/>
                  </a:cubicBezTo>
                  <a:cubicBezTo>
                    <a:pt x="46" y="47"/>
                    <a:pt x="46" y="53"/>
                    <a:pt x="46" y="55"/>
                  </a:cubicBezTo>
                  <a:cubicBezTo>
                    <a:pt x="45" y="55"/>
                    <a:pt x="41" y="55"/>
                    <a:pt x="39" y="55"/>
                  </a:cubicBezTo>
                  <a:cubicBezTo>
                    <a:pt x="39" y="55"/>
                    <a:pt x="39" y="54"/>
                    <a:pt x="39" y="54"/>
                  </a:cubicBezTo>
                  <a:cubicBezTo>
                    <a:pt x="41" y="54"/>
                    <a:pt x="46" y="54"/>
                    <a:pt x="46" y="54"/>
                  </a:cubicBezTo>
                  <a:lnTo>
                    <a:pt x="46" y="46"/>
                  </a:lnTo>
                  <a:lnTo>
                    <a:pt x="29" y="46"/>
                  </a:lnTo>
                  <a:lnTo>
                    <a:pt x="29" y="67"/>
                  </a:lnTo>
                  <a:lnTo>
                    <a:pt x="56" y="67"/>
                  </a:lnTo>
                  <a:lnTo>
                    <a:pt x="56" y="45"/>
                  </a:lnTo>
                  <a:lnTo>
                    <a:pt x="41" y="31"/>
                  </a:lnTo>
                  <a:lnTo>
                    <a:pt x="40" y="31"/>
                  </a:lnTo>
                  <a:cubicBezTo>
                    <a:pt x="40" y="31"/>
                    <a:pt x="32" y="32"/>
                    <a:pt x="28" y="28"/>
                  </a:cubicBezTo>
                  <a:cubicBezTo>
                    <a:pt x="25" y="24"/>
                    <a:pt x="25" y="19"/>
                    <a:pt x="26" y="18"/>
                  </a:cubicBezTo>
                  <a:lnTo>
                    <a:pt x="27" y="17"/>
                  </a:lnTo>
                  <a:lnTo>
                    <a:pt x="26" y="16"/>
                  </a:lnTo>
                  <a:lnTo>
                    <a:pt x="14" y="5"/>
                  </a:lnTo>
                  <a:lnTo>
                    <a:pt x="13" y="6"/>
                  </a:lnTo>
                  <a:cubicBezTo>
                    <a:pt x="12" y="7"/>
                    <a:pt x="7" y="9"/>
                    <a:pt x="4" y="10"/>
                  </a:cubicBezTo>
                  <a:lnTo>
                    <a:pt x="3" y="10"/>
                  </a:lnTo>
                  <a:lnTo>
                    <a:pt x="3" y="42"/>
                  </a:lnTo>
                  <a:lnTo>
                    <a:pt x="20" y="42"/>
                  </a:lnTo>
                  <a:lnTo>
                    <a:pt x="20" y="28"/>
                  </a:lnTo>
                  <a:lnTo>
                    <a:pt x="14" y="28"/>
                  </a:lnTo>
                  <a:cubicBezTo>
                    <a:pt x="14" y="28"/>
                    <a:pt x="14" y="33"/>
                    <a:pt x="14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3"/>
                    <a:pt x="13" y="30"/>
                    <a:pt x="13" y="28"/>
                  </a:cubicBezTo>
                  <a:cubicBezTo>
                    <a:pt x="14" y="28"/>
                    <a:pt x="19" y="28"/>
                    <a:pt x="21" y="28"/>
                  </a:cubicBezTo>
                  <a:cubicBezTo>
                    <a:pt x="21" y="30"/>
                    <a:pt x="21" y="41"/>
                    <a:pt x="21" y="43"/>
                  </a:cubicBezTo>
                  <a:cubicBezTo>
                    <a:pt x="19" y="43"/>
                    <a:pt x="5" y="43"/>
                    <a:pt x="2" y="43"/>
                  </a:cubicBezTo>
                  <a:cubicBezTo>
                    <a:pt x="2" y="41"/>
                    <a:pt x="2" y="10"/>
                    <a:pt x="2" y="9"/>
                  </a:cubicBezTo>
                  <a:cubicBezTo>
                    <a:pt x="5" y="8"/>
                    <a:pt x="10" y="6"/>
                    <a:pt x="13" y="4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7" name="Rectangle 31"/>
            <p:cNvSpPr>
              <a:spLocks noChangeArrowheads="1"/>
            </p:cNvSpPr>
            <p:nvPr/>
          </p:nvSpPr>
          <p:spPr bwMode="auto">
            <a:xfrm>
              <a:off x="1321" y="732"/>
              <a:ext cx="3113" cy="20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8" name="Rectangle 32"/>
            <p:cNvSpPr>
              <a:spLocks noChangeArrowheads="1"/>
            </p:cNvSpPr>
            <p:nvPr/>
          </p:nvSpPr>
          <p:spPr bwMode="auto">
            <a:xfrm>
              <a:off x="1321" y="763"/>
              <a:ext cx="3113" cy="25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9" name="Freeform 33"/>
            <p:cNvSpPr>
              <a:spLocks noEditPoints="1"/>
            </p:cNvSpPr>
            <p:nvPr/>
          </p:nvSpPr>
          <p:spPr bwMode="auto">
            <a:xfrm>
              <a:off x="4429" y="620"/>
              <a:ext cx="315" cy="28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8"/>
                </a:cxn>
                <a:cxn ang="0">
                  <a:pos x="0" y="17"/>
                </a:cxn>
                <a:cxn ang="0">
                  <a:pos x="3" y="38"/>
                </a:cxn>
                <a:cxn ang="0">
                  <a:pos x="16" y="49"/>
                </a:cxn>
                <a:cxn ang="0">
                  <a:pos x="35" y="56"/>
                </a:cxn>
                <a:cxn ang="0">
                  <a:pos x="44" y="49"/>
                </a:cxn>
                <a:cxn ang="0">
                  <a:pos x="23" y="27"/>
                </a:cxn>
                <a:cxn ang="0">
                  <a:pos x="30" y="40"/>
                </a:cxn>
                <a:cxn ang="0">
                  <a:pos x="38" y="33"/>
                </a:cxn>
                <a:cxn ang="0">
                  <a:pos x="29" y="42"/>
                </a:cxn>
                <a:cxn ang="0">
                  <a:pos x="23" y="49"/>
                </a:cxn>
                <a:cxn ang="0">
                  <a:pos x="10" y="43"/>
                </a:cxn>
                <a:cxn ang="0">
                  <a:pos x="15" y="34"/>
                </a:cxn>
                <a:cxn ang="0">
                  <a:pos x="11" y="28"/>
                </a:cxn>
                <a:cxn ang="0">
                  <a:pos x="15" y="21"/>
                </a:cxn>
                <a:cxn ang="0">
                  <a:pos x="11" y="15"/>
                </a:cxn>
                <a:cxn ang="0">
                  <a:pos x="27" y="6"/>
                </a:cxn>
                <a:cxn ang="0">
                  <a:pos x="55" y="17"/>
                </a:cxn>
                <a:cxn ang="0">
                  <a:pos x="41" y="15"/>
                </a:cxn>
                <a:cxn ang="0">
                  <a:pos x="47" y="9"/>
                </a:cxn>
                <a:cxn ang="0">
                  <a:pos x="35" y="23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37" y="20"/>
                </a:cxn>
                <a:cxn ang="0">
                  <a:pos x="45" y="11"/>
                </a:cxn>
                <a:cxn ang="0">
                  <a:pos x="39" y="13"/>
                </a:cxn>
                <a:cxn ang="0">
                  <a:pos x="58" y="19"/>
                </a:cxn>
                <a:cxn ang="0">
                  <a:pos x="24" y="4"/>
                </a:cxn>
                <a:cxn ang="0">
                  <a:pos x="8" y="12"/>
                </a:cxn>
                <a:cxn ang="0">
                  <a:pos x="12" y="24"/>
                </a:cxn>
                <a:cxn ang="0">
                  <a:pos x="8" y="25"/>
                </a:cxn>
                <a:cxn ang="0">
                  <a:pos x="12" y="30"/>
                </a:cxn>
                <a:cxn ang="0">
                  <a:pos x="8" y="31"/>
                </a:cxn>
                <a:cxn ang="0">
                  <a:pos x="20" y="45"/>
                </a:cxn>
                <a:cxn ang="0">
                  <a:pos x="32" y="52"/>
                </a:cxn>
                <a:cxn ang="0">
                  <a:pos x="41" y="44"/>
                </a:cxn>
                <a:cxn ang="0">
                  <a:pos x="27" y="31"/>
                </a:cxn>
                <a:cxn ang="0">
                  <a:pos x="26" y="38"/>
                </a:cxn>
                <a:cxn ang="0">
                  <a:pos x="42" y="29"/>
                </a:cxn>
                <a:cxn ang="0">
                  <a:pos x="33" y="46"/>
                </a:cxn>
                <a:cxn ang="0">
                  <a:pos x="19" y="53"/>
                </a:cxn>
                <a:cxn ang="0">
                  <a:pos x="6" y="46"/>
                </a:cxn>
                <a:cxn ang="0">
                  <a:pos x="3" y="35"/>
                </a:cxn>
                <a:cxn ang="0">
                  <a:pos x="6" y="19"/>
                </a:cxn>
                <a:cxn ang="0">
                  <a:pos x="23" y="10"/>
                </a:cxn>
                <a:cxn ang="0">
                  <a:pos x="59" y="2"/>
                </a:cxn>
              </a:cxnLst>
              <a:rect l="0" t="0" r="r" b="b"/>
              <a:pathLst>
                <a:path w="62" h="56">
                  <a:moveTo>
                    <a:pt x="60" y="0"/>
                  </a:moveTo>
                  <a:lnTo>
                    <a:pt x="20" y="0"/>
                  </a:lnTo>
                  <a:cubicBezTo>
                    <a:pt x="20" y="0"/>
                    <a:pt x="20" y="6"/>
                    <a:pt x="20" y="8"/>
                  </a:cubicBezTo>
                  <a:cubicBezTo>
                    <a:pt x="18" y="8"/>
                    <a:pt x="3" y="8"/>
                    <a:pt x="3" y="8"/>
                  </a:cubicBezTo>
                  <a:cubicBezTo>
                    <a:pt x="3" y="8"/>
                    <a:pt x="3" y="15"/>
                    <a:pt x="3" y="17"/>
                  </a:cubicBezTo>
                  <a:cubicBezTo>
                    <a:pt x="2" y="17"/>
                    <a:pt x="0" y="17"/>
                    <a:pt x="0" y="17"/>
                  </a:cubicBezTo>
                  <a:lnTo>
                    <a:pt x="0" y="38"/>
                  </a:lnTo>
                  <a:cubicBezTo>
                    <a:pt x="0" y="38"/>
                    <a:pt x="3" y="38"/>
                    <a:pt x="3" y="38"/>
                  </a:cubicBezTo>
                  <a:cubicBezTo>
                    <a:pt x="3" y="40"/>
                    <a:pt x="3" y="49"/>
                    <a:pt x="3" y="49"/>
                  </a:cubicBezTo>
                  <a:cubicBezTo>
                    <a:pt x="3" y="49"/>
                    <a:pt x="14" y="49"/>
                    <a:pt x="16" y="49"/>
                  </a:cubicBezTo>
                  <a:cubicBezTo>
                    <a:pt x="16" y="50"/>
                    <a:pt x="16" y="56"/>
                    <a:pt x="16" y="56"/>
                  </a:cubicBezTo>
                  <a:lnTo>
                    <a:pt x="35" y="56"/>
                  </a:lnTo>
                  <a:cubicBezTo>
                    <a:pt x="35" y="56"/>
                    <a:pt x="35" y="50"/>
                    <a:pt x="35" y="49"/>
                  </a:cubicBezTo>
                  <a:cubicBezTo>
                    <a:pt x="37" y="49"/>
                    <a:pt x="44" y="49"/>
                    <a:pt x="44" y="49"/>
                  </a:cubicBezTo>
                  <a:lnTo>
                    <a:pt x="44" y="27"/>
                  </a:lnTo>
                  <a:lnTo>
                    <a:pt x="23" y="27"/>
                  </a:lnTo>
                  <a:lnTo>
                    <a:pt x="23" y="40"/>
                  </a:lnTo>
                  <a:lnTo>
                    <a:pt x="30" y="40"/>
                  </a:lnTo>
                  <a:cubicBezTo>
                    <a:pt x="30" y="40"/>
                    <a:pt x="30" y="35"/>
                    <a:pt x="30" y="33"/>
                  </a:cubicBezTo>
                  <a:cubicBezTo>
                    <a:pt x="32" y="33"/>
                    <a:pt x="36" y="33"/>
                    <a:pt x="38" y="33"/>
                  </a:cubicBezTo>
                  <a:cubicBezTo>
                    <a:pt x="38" y="35"/>
                    <a:pt x="38" y="40"/>
                    <a:pt x="38" y="42"/>
                  </a:cubicBezTo>
                  <a:cubicBezTo>
                    <a:pt x="36" y="42"/>
                    <a:pt x="29" y="42"/>
                    <a:pt x="29" y="42"/>
                  </a:cubicBezTo>
                  <a:cubicBezTo>
                    <a:pt x="29" y="42"/>
                    <a:pt x="29" y="48"/>
                    <a:pt x="29" y="49"/>
                  </a:cubicBezTo>
                  <a:cubicBezTo>
                    <a:pt x="28" y="49"/>
                    <a:pt x="25" y="49"/>
                    <a:pt x="23" y="49"/>
                  </a:cubicBezTo>
                  <a:cubicBezTo>
                    <a:pt x="23" y="48"/>
                    <a:pt x="23" y="43"/>
                    <a:pt x="23" y="43"/>
                  </a:cubicBezTo>
                  <a:cubicBezTo>
                    <a:pt x="23" y="43"/>
                    <a:pt x="13" y="43"/>
                    <a:pt x="10" y="43"/>
                  </a:cubicBezTo>
                  <a:cubicBezTo>
                    <a:pt x="10" y="41"/>
                    <a:pt x="10" y="36"/>
                    <a:pt x="10" y="34"/>
                  </a:cubicBezTo>
                  <a:cubicBezTo>
                    <a:pt x="12" y="34"/>
                    <a:pt x="15" y="34"/>
                    <a:pt x="15" y="34"/>
                  </a:cubicBezTo>
                  <a:lnTo>
                    <a:pt x="15" y="28"/>
                  </a:lnTo>
                  <a:cubicBezTo>
                    <a:pt x="15" y="28"/>
                    <a:pt x="12" y="28"/>
                    <a:pt x="11" y="28"/>
                  </a:cubicBezTo>
                  <a:cubicBezTo>
                    <a:pt x="12" y="28"/>
                    <a:pt x="15" y="28"/>
                    <a:pt x="15" y="28"/>
                  </a:cubicBezTo>
                  <a:lnTo>
                    <a:pt x="15" y="21"/>
                  </a:lnTo>
                  <a:cubicBezTo>
                    <a:pt x="15" y="21"/>
                    <a:pt x="12" y="21"/>
                    <a:pt x="11" y="21"/>
                  </a:cubicBezTo>
                  <a:cubicBezTo>
                    <a:pt x="11" y="20"/>
                    <a:pt x="11" y="16"/>
                    <a:pt x="11" y="15"/>
                  </a:cubicBezTo>
                  <a:cubicBezTo>
                    <a:pt x="13" y="15"/>
                    <a:pt x="27" y="15"/>
                    <a:pt x="27" y="15"/>
                  </a:cubicBezTo>
                  <a:cubicBezTo>
                    <a:pt x="27" y="15"/>
                    <a:pt x="27" y="8"/>
                    <a:pt x="27" y="6"/>
                  </a:cubicBezTo>
                  <a:cubicBezTo>
                    <a:pt x="29" y="6"/>
                    <a:pt x="53" y="6"/>
                    <a:pt x="55" y="6"/>
                  </a:cubicBezTo>
                  <a:cubicBezTo>
                    <a:pt x="55" y="8"/>
                    <a:pt x="55" y="15"/>
                    <a:pt x="55" y="17"/>
                  </a:cubicBezTo>
                  <a:cubicBezTo>
                    <a:pt x="53" y="17"/>
                    <a:pt x="43" y="17"/>
                    <a:pt x="41" y="17"/>
                  </a:cubicBezTo>
                  <a:cubicBezTo>
                    <a:pt x="41" y="16"/>
                    <a:pt x="41" y="16"/>
                    <a:pt x="41" y="15"/>
                  </a:cubicBezTo>
                  <a:cubicBezTo>
                    <a:pt x="43" y="15"/>
                    <a:pt x="47" y="15"/>
                    <a:pt x="47" y="15"/>
                  </a:cubicBezTo>
                  <a:lnTo>
                    <a:pt x="47" y="9"/>
                  </a:lnTo>
                  <a:lnTo>
                    <a:pt x="35" y="9"/>
                  </a:lnTo>
                  <a:lnTo>
                    <a:pt x="35" y="23"/>
                  </a:lnTo>
                  <a:lnTo>
                    <a:pt x="62" y="23"/>
                  </a:lnTo>
                  <a:lnTo>
                    <a:pt x="62" y="0"/>
                  </a:lnTo>
                  <a:lnTo>
                    <a:pt x="60" y="0"/>
                  </a:lnTo>
                  <a:close/>
                  <a:moveTo>
                    <a:pt x="59" y="2"/>
                  </a:moveTo>
                  <a:cubicBezTo>
                    <a:pt x="59" y="4"/>
                    <a:pt x="59" y="18"/>
                    <a:pt x="59" y="20"/>
                  </a:cubicBezTo>
                  <a:cubicBezTo>
                    <a:pt x="57" y="20"/>
                    <a:pt x="39" y="20"/>
                    <a:pt x="37" y="20"/>
                  </a:cubicBezTo>
                  <a:cubicBezTo>
                    <a:pt x="37" y="19"/>
                    <a:pt x="37" y="13"/>
                    <a:pt x="37" y="11"/>
                  </a:cubicBezTo>
                  <a:cubicBezTo>
                    <a:pt x="39" y="11"/>
                    <a:pt x="43" y="11"/>
                    <a:pt x="45" y="11"/>
                  </a:cubicBezTo>
                  <a:cubicBezTo>
                    <a:pt x="45" y="12"/>
                    <a:pt x="45" y="12"/>
                    <a:pt x="45" y="13"/>
                  </a:cubicBezTo>
                  <a:cubicBezTo>
                    <a:pt x="43" y="13"/>
                    <a:pt x="39" y="13"/>
                    <a:pt x="39" y="13"/>
                  </a:cubicBezTo>
                  <a:lnTo>
                    <a:pt x="39" y="19"/>
                  </a:lnTo>
                  <a:lnTo>
                    <a:pt x="58" y="19"/>
                  </a:lnTo>
                  <a:lnTo>
                    <a:pt x="58" y="4"/>
                  </a:lnTo>
                  <a:lnTo>
                    <a:pt x="24" y="4"/>
                  </a:lnTo>
                  <a:cubicBezTo>
                    <a:pt x="24" y="4"/>
                    <a:pt x="24" y="11"/>
                    <a:pt x="24" y="12"/>
                  </a:cubicBezTo>
                  <a:cubicBezTo>
                    <a:pt x="22" y="12"/>
                    <a:pt x="8" y="12"/>
                    <a:pt x="8" y="12"/>
                  </a:cubicBezTo>
                  <a:lnTo>
                    <a:pt x="8" y="24"/>
                  </a:lnTo>
                  <a:cubicBezTo>
                    <a:pt x="8" y="24"/>
                    <a:pt x="11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8" y="25"/>
                    <a:pt x="8" y="25"/>
                  </a:cubicBezTo>
                  <a:lnTo>
                    <a:pt x="8" y="30"/>
                  </a:lnTo>
                  <a:cubicBezTo>
                    <a:pt x="8" y="30"/>
                    <a:pt x="11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8" y="31"/>
                    <a:pt x="8" y="31"/>
                  </a:cubicBezTo>
                  <a:lnTo>
                    <a:pt x="8" y="45"/>
                  </a:lnTo>
                  <a:cubicBezTo>
                    <a:pt x="8" y="45"/>
                    <a:pt x="18" y="45"/>
                    <a:pt x="20" y="45"/>
                  </a:cubicBezTo>
                  <a:cubicBezTo>
                    <a:pt x="20" y="47"/>
                    <a:pt x="20" y="52"/>
                    <a:pt x="20" y="52"/>
                  </a:cubicBezTo>
                  <a:lnTo>
                    <a:pt x="32" y="52"/>
                  </a:lnTo>
                  <a:cubicBezTo>
                    <a:pt x="32" y="52"/>
                    <a:pt x="32" y="46"/>
                    <a:pt x="32" y="44"/>
                  </a:cubicBezTo>
                  <a:cubicBezTo>
                    <a:pt x="34" y="44"/>
                    <a:pt x="41" y="44"/>
                    <a:pt x="41" y="44"/>
                  </a:cubicBezTo>
                  <a:lnTo>
                    <a:pt x="41" y="31"/>
                  </a:lnTo>
                  <a:lnTo>
                    <a:pt x="27" y="31"/>
                  </a:lnTo>
                  <a:cubicBezTo>
                    <a:pt x="27" y="31"/>
                    <a:pt x="27" y="36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ubicBezTo>
                    <a:pt x="26" y="36"/>
                    <a:pt x="26" y="31"/>
                    <a:pt x="26" y="29"/>
                  </a:cubicBezTo>
                  <a:cubicBezTo>
                    <a:pt x="28" y="29"/>
                    <a:pt x="39" y="29"/>
                    <a:pt x="42" y="29"/>
                  </a:cubicBezTo>
                  <a:cubicBezTo>
                    <a:pt x="42" y="31"/>
                    <a:pt x="42" y="44"/>
                    <a:pt x="42" y="46"/>
                  </a:cubicBezTo>
                  <a:cubicBezTo>
                    <a:pt x="40" y="46"/>
                    <a:pt x="33" y="46"/>
                    <a:pt x="33" y="46"/>
                  </a:cubicBezTo>
                  <a:cubicBezTo>
                    <a:pt x="33" y="46"/>
                    <a:pt x="33" y="52"/>
                    <a:pt x="33" y="53"/>
                  </a:cubicBezTo>
                  <a:cubicBezTo>
                    <a:pt x="30" y="53"/>
                    <a:pt x="21" y="53"/>
                    <a:pt x="19" y="53"/>
                  </a:cubicBezTo>
                  <a:cubicBezTo>
                    <a:pt x="19" y="52"/>
                    <a:pt x="19" y="46"/>
                    <a:pt x="19" y="46"/>
                  </a:cubicBezTo>
                  <a:cubicBezTo>
                    <a:pt x="19" y="46"/>
                    <a:pt x="8" y="46"/>
                    <a:pt x="6" y="46"/>
                  </a:cubicBezTo>
                  <a:cubicBezTo>
                    <a:pt x="6" y="44"/>
                    <a:pt x="6" y="35"/>
                    <a:pt x="6" y="35"/>
                  </a:cubicBezTo>
                  <a:cubicBezTo>
                    <a:pt x="6" y="35"/>
                    <a:pt x="4" y="35"/>
                    <a:pt x="3" y="35"/>
                  </a:cubicBezTo>
                  <a:cubicBezTo>
                    <a:pt x="3" y="33"/>
                    <a:pt x="3" y="21"/>
                    <a:pt x="3" y="19"/>
                  </a:cubicBezTo>
                  <a:cubicBezTo>
                    <a:pt x="4" y="19"/>
                    <a:pt x="6" y="19"/>
                    <a:pt x="6" y="19"/>
                  </a:cubicBezTo>
                  <a:cubicBezTo>
                    <a:pt x="6" y="19"/>
                    <a:pt x="6" y="12"/>
                    <a:pt x="6" y="10"/>
                  </a:cubicBezTo>
                  <a:cubicBezTo>
                    <a:pt x="8" y="10"/>
                    <a:pt x="23" y="10"/>
                    <a:pt x="23" y="10"/>
                  </a:cubicBezTo>
                  <a:cubicBezTo>
                    <a:pt x="23" y="10"/>
                    <a:pt x="23" y="4"/>
                    <a:pt x="23" y="2"/>
                  </a:cubicBezTo>
                  <a:cubicBezTo>
                    <a:pt x="25" y="2"/>
                    <a:pt x="57" y="2"/>
                    <a:pt x="59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0" name="Freeform 34"/>
            <p:cNvSpPr>
              <a:spLocks noEditPoints="1"/>
            </p:cNvSpPr>
            <p:nvPr/>
          </p:nvSpPr>
          <p:spPr bwMode="auto">
            <a:xfrm>
              <a:off x="4657" y="625"/>
              <a:ext cx="391" cy="28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49" y="22"/>
                </a:cxn>
                <a:cxn ang="0">
                  <a:pos x="37" y="9"/>
                </a:cxn>
                <a:cxn ang="0">
                  <a:pos x="44" y="15"/>
                </a:cxn>
                <a:cxn ang="0">
                  <a:pos x="34" y="16"/>
                </a:cxn>
                <a:cxn ang="0">
                  <a:pos x="64" y="6"/>
                </a:cxn>
                <a:cxn ang="0">
                  <a:pos x="59" y="22"/>
                </a:cxn>
                <a:cxn ang="0">
                  <a:pos x="41" y="34"/>
                </a:cxn>
                <a:cxn ang="0">
                  <a:pos x="27" y="49"/>
                </a:cxn>
                <a:cxn ang="0">
                  <a:pos x="7" y="30"/>
                </a:cxn>
                <a:cxn ang="0">
                  <a:pos x="24" y="40"/>
                </a:cxn>
                <a:cxn ang="0">
                  <a:pos x="21" y="34"/>
                </a:cxn>
                <a:cxn ang="0">
                  <a:pos x="15" y="45"/>
                </a:cxn>
                <a:cxn ang="0">
                  <a:pos x="30" y="24"/>
                </a:cxn>
                <a:cxn ang="0">
                  <a:pos x="0" y="56"/>
                </a:cxn>
                <a:cxn ang="0">
                  <a:pos x="49" y="39"/>
                </a:cxn>
                <a:cxn ang="0">
                  <a:pos x="49" y="29"/>
                </a:cxn>
                <a:cxn ang="0">
                  <a:pos x="59" y="28"/>
                </a:cxn>
                <a:cxn ang="0">
                  <a:pos x="77" y="12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59" y="25"/>
                </a:cxn>
                <a:cxn ang="0">
                  <a:pos x="44" y="33"/>
                </a:cxn>
                <a:cxn ang="0">
                  <a:pos x="29" y="53"/>
                </a:cxn>
                <a:cxn ang="0">
                  <a:pos x="3" y="26"/>
                </a:cxn>
                <a:cxn ang="0">
                  <a:pos x="28" y="43"/>
                </a:cxn>
                <a:cxn ang="0">
                  <a:pos x="17" y="36"/>
                </a:cxn>
                <a:cxn ang="0">
                  <a:pos x="18" y="42"/>
                </a:cxn>
                <a:cxn ang="0">
                  <a:pos x="27" y="27"/>
                </a:cxn>
                <a:cxn ang="0">
                  <a:pos x="4" y="52"/>
                </a:cxn>
                <a:cxn ang="0">
                  <a:pos x="44" y="38"/>
                </a:cxn>
                <a:cxn ang="0">
                  <a:pos x="47" y="26"/>
                </a:cxn>
                <a:cxn ang="0">
                  <a:pos x="59" y="25"/>
                </a:cxn>
                <a:cxn ang="0">
                  <a:pos x="71" y="13"/>
                </a:cxn>
                <a:cxn ang="0">
                  <a:pos x="67" y="4"/>
                </a:cxn>
                <a:cxn ang="0">
                  <a:pos x="31" y="3"/>
                </a:cxn>
                <a:cxn ang="0">
                  <a:pos x="46" y="19"/>
                </a:cxn>
                <a:cxn ang="0">
                  <a:pos x="30" y="19"/>
                </a:cxn>
                <a:cxn ang="0">
                  <a:pos x="68" y="2"/>
                </a:cxn>
                <a:cxn ang="0">
                  <a:pos x="46" y="13"/>
                </a:cxn>
                <a:cxn ang="0">
                  <a:pos x="40" y="12"/>
                </a:cxn>
              </a:cxnLst>
              <a:rect l="0" t="0" r="r" b="b"/>
              <a:pathLst>
                <a:path w="77" h="56">
                  <a:moveTo>
                    <a:pt x="29" y="0"/>
                  </a:moveTo>
                  <a:lnTo>
                    <a:pt x="27" y="0"/>
                  </a:lnTo>
                  <a:lnTo>
                    <a:pt x="27" y="22"/>
                  </a:lnTo>
                  <a:lnTo>
                    <a:pt x="49" y="22"/>
                  </a:lnTo>
                  <a:lnTo>
                    <a:pt x="49" y="9"/>
                  </a:lnTo>
                  <a:lnTo>
                    <a:pt x="37" y="9"/>
                  </a:lnTo>
                  <a:lnTo>
                    <a:pt x="37" y="15"/>
                  </a:lnTo>
                  <a:cubicBezTo>
                    <a:pt x="37" y="15"/>
                    <a:pt x="42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2" y="16"/>
                    <a:pt x="36" y="16"/>
                    <a:pt x="34" y="16"/>
                  </a:cubicBezTo>
                  <a:cubicBezTo>
                    <a:pt x="34" y="15"/>
                    <a:pt x="34" y="8"/>
                    <a:pt x="34" y="6"/>
                  </a:cubicBezTo>
                  <a:cubicBezTo>
                    <a:pt x="36" y="6"/>
                    <a:pt x="62" y="6"/>
                    <a:pt x="64" y="6"/>
                  </a:cubicBezTo>
                  <a:cubicBezTo>
                    <a:pt x="65" y="8"/>
                    <a:pt x="67" y="11"/>
                    <a:pt x="68" y="13"/>
                  </a:cubicBezTo>
                  <a:cubicBezTo>
                    <a:pt x="67" y="14"/>
                    <a:pt x="60" y="21"/>
                    <a:pt x="59" y="22"/>
                  </a:cubicBezTo>
                  <a:cubicBezTo>
                    <a:pt x="56" y="21"/>
                    <a:pt x="50" y="21"/>
                    <a:pt x="45" y="24"/>
                  </a:cubicBezTo>
                  <a:cubicBezTo>
                    <a:pt x="42" y="27"/>
                    <a:pt x="41" y="31"/>
                    <a:pt x="41" y="34"/>
                  </a:cubicBezTo>
                  <a:cubicBezTo>
                    <a:pt x="41" y="36"/>
                    <a:pt x="41" y="36"/>
                    <a:pt x="41" y="37"/>
                  </a:cubicBezTo>
                  <a:cubicBezTo>
                    <a:pt x="40" y="38"/>
                    <a:pt x="28" y="49"/>
                    <a:pt x="27" y="49"/>
                  </a:cubicBezTo>
                  <a:cubicBezTo>
                    <a:pt x="26" y="49"/>
                    <a:pt x="9" y="49"/>
                    <a:pt x="7" y="49"/>
                  </a:cubicBezTo>
                  <a:cubicBezTo>
                    <a:pt x="7" y="47"/>
                    <a:pt x="7" y="32"/>
                    <a:pt x="7" y="30"/>
                  </a:cubicBezTo>
                  <a:cubicBezTo>
                    <a:pt x="9" y="30"/>
                    <a:pt x="22" y="30"/>
                    <a:pt x="24" y="30"/>
                  </a:cubicBezTo>
                  <a:cubicBezTo>
                    <a:pt x="24" y="31"/>
                    <a:pt x="24" y="38"/>
                    <a:pt x="24" y="40"/>
                  </a:cubicBezTo>
                  <a:cubicBezTo>
                    <a:pt x="23" y="40"/>
                    <a:pt x="22" y="40"/>
                    <a:pt x="21" y="40"/>
                  </a:cubicBezTo>
                  <a:cubicBezTo>
                    <a:pt x="21" y="38"/>
                    <a:pt x="21" y="34"/>
                    <a:pt x="21" y="34"/>
                  </a:cubicBezTo>
                  <a:lnTo>
                    <a:pt x="15" y="34"/>
                  </a:lnTo>
                  <a:lnTo>
                    <a:pt x="15" y="45"/>
                  </a:lnTo>
                  <a:lnTo>
                    <a:pt x="30" y="45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0" y="56"/>
                  </a:lnTo>
                  <a:lnTo>
                    <a:pt x="30" y="56"/>
                  </a:lnTo>
                  <a:lnTo>
                    <a:pt x="49" y="39"/>
                  </a:lnTo>
                  <a:lnTo>
                    <a:pt x="48" y="37"/>
                  </a:lnTo>
                  <a:cubicBezTo>
                    <a:pt x="47" y="35"/>
                    <a:pt x="45" y="32"/>
                    <a:pt x="49" y="29"/>
                  </a:cubicBezTo>
                  <a:cubicBezTo>
                    <a:pt x="53" y="25"/>
                    <a:pt x="58" y="28"/>
                    <a:pt x="59" y="28"/>
                  </a:cubicBezTo>
                  <a:lnTo>
                    <a:pt x="59" y="28"/>
                  </a:lnTo>
                  <a:lnTo>
                    <a:pt x="60" y="28"/>
                  </a:lnTo>
                  <a:lnTo>
                    <a:pt x="77" y="12"/>
                  </a:lnTo>
                  <a:lnTo>
                    <a:pt x="76" y="11"/>
                  </a:lnTo>
                  <a:cubicBezTo>
                    <a:pt x="74" y="10"/>
                    <a:pt x="71" y="4"/>
                    <a:pt x="70" y="1"/>
                  </a:cubicBezTo>
                  <a:lnTo>
                    <a:pt x="70" y="0"/>
                  </a:lnTo>
                  <a:lnTo>
                    <a:pt x="69" y="0"/>
                  </a:lnTo>
                  <a:lnTo>
                    <a:pt x="29" y="0"/>
                  </a:lnTo>
                  <a:close/>
                  <a:moveTo>
                    <a:pt x="68" y="2"/>
                  </a:moveTo>
                  <a:cubicBezTo>
                    <a:pt x="68" y="5"/>
                    <a:pt x="71" y="10"/>
                    <a:pt x="73" y="12"/>
                  </a:cubicBezTo>
                  <a:cubicBezTo>
                    <a:pt x="72" y="14"/>
                    <a:pt x="60" y="24"/>
                    <a:pt x="59" y="25"/>
                  </a:cubicBezTo>
                  <a:cubicBezTo>
                    <a:pt x="56" y="24"/>
                    <a:pt x="51" y="24"/>
                    <a:pt x="47" y="27"/>
                  </a:cubicBezTo>
                  <a:cubicBezTo>
                    <a:pt x="45" y="29"/>
                    <a:pt x="44" y="32"/>
                    <a:pt x="44" y="33"/>
                  </a:cubicBezTo>
                  <a:cubicBezTo>
                    <a:pt x="44" y="35"/>
                    <a:pt x="45" y="37"/>
                    <a:pt x="46" y="38"/>
                  </a:cubicBezTo>
                  <a:cubicBezTo>
                    <a:pt x="44" y="39"/>
                    <a:pt x="29" y="53"/>
                    <a:pt x="29" y="53"/>
                  </a:cubicBezTo>
                  <a:cubicBezTo>
                    <a:pt x="28" y="53"/>
                    <a:pt x="5" y="53"/>
                    <a:pt x="3" y="53"/>
                  </a:cubicBezTo>
                  <a:cubicBezTo>
                    <a:pt x="3" y="51"/>
                    <a:pt x="3" y="28"/>
                    <a:pt x="3" y="26"/>
                  </a:cubicBezTo>
                  <a:cubicBezTo>
                    <a:pt x="5" y="26"/>
                    <a:pt x="25" y="26"/>
                    <a:pt x="28" y="26"/>
                  </a:cubicBezTo>
                  <a:cubicBezTo>
                    <a:pt x="28" y="28"/>
                    <a:pt x="28" y="41"/>
                    <a:pt x="28" y="43"/>
                  </a:cubicBezTo>
                  <a:cubicBezTo>
                    <a:pt x="26" y="43"/>
                    <a:pt x="19" y="43"/>
                    <a:pt x="17" y="43"/>
                  </a:cubicBezTo>
                  <a:cubicBezTo>
                    <a:pt x="17" y="41"/>
                    <a:pt x="17" y="38"/>
                    <a:pt x="17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8"/>
                    <a:pt x="18" y="42"/>
                    <a:pt x="18" y="42"/>
                  </a:cubicBezTo>
                  <a:lnTo>
                    <a:pt x="27" y="42"/>
                  </a:lnTo>
                  <a:lnTo>
                    <a:pt x="27" y="27"/>
                  </a:lnTo>
                  <a:lnTo>
                    <a:pt x="4" y="27"/>
                  </a:lnTo>
                  <a:lnTo>
                    <a:pt x="4" y="52"/>
                  </a:lnTo>
                  <a:lnTo>
                    <a:pt x="28" y="52"/>
                  </a:lnTo>
                  <a:lnTo>
                    <a:pt x="44" y="38"/>
                  </a:lnTo>
                  <a:lnTo>
                    <a:pt x="44" y="37"/>
                  </a:lnTo>
                  <a:cubicBezTo>
                    <a:pt x="44" y="37"/>
                    <a:pt x="42" y="30"/>
                    <a:pt x="47" y="26"/>
                  </a:cubicBezTo>
                  <a:cubicBezTo>
                    <a:pt x="51" y="23"/>
                    <a:pt x="57" y="23"/>
                    <a:pt x="58" y="24"/>
                  </a:cubicBezTo>
                  <a:lnTo>
                    <a:pt x="59" y="25"/>
                  </a:lnTo>
                  <a:lnTo>
                    <a:pt x="60" y="24"/>
                  </a:lnTo>
                  <a:lnTo>
                    <a:pt x="71" y="13"/>
                  </a:lnTo>
                  <a:lnTo>
                    <a:pt x="71" y="12"/>
                  </a:lnTo>
                  <a:cubicBezTo>
                    <a:pt x="70" y="11"/>
                    <a:pt x="67" y="7"/>
                    <a:pt x="67" y="4"/>
                  </a:cubicBezTo>
                  <a:lnTo>
                    <a:pt x="67" y="3"/>
                  </a:lnTo>
                  <a:lnTo>
                    <a:pt x="31" y="3"/>
                  </a:lnTo>
                  <a:lnTo>
                    <a:pt x="31" y="19"/>
                  </a:lnTo>
                  <a:lnTo>
                    <a:pt x="46" y="19"/>
                  </a:lnTo>
                  <a:cubicBezTo>
                    <a:pt x="46" y="19"/>
                    <a:pt x="46" y="19"/>
                    <a:pt x="46" y="19"/>
                  </a:cubicBezTo>
                  <a:cubicBezTo>
                    <a:pt x="44" y="19"/>
                    <a:pt x="32" y="19"/>
                    <a:pt x="30" y="19"/>
                  </a:cubicBezTo>
                  <a:cubicBezTo>
                    <a:pt x="30" y="17"/>
                    <a:pt x="30" y="4"/>
                    <a:pt x="30" y="2"/>
                  </a:cubicBezTo>
                  <a:cubicBezTo>
                    <a:pt x="32" y="2"/>
                    <a:pt x="66" y="2"/>
                    <a:pt x="68" y="2"/>
                  </a:cubicBezTo>
                  <a:close/>
                  <a:moveTo>
                    <a:pt x="46" y="12"/>
                  </a:moveTo>
                  <a:cubicBezTo>
                    <a:pt x="46" y="12"/>
                    <a:pt x="46" y="12"/>
                    <a:pt x="46" y="13"/>
                  </a:cubicBezTo>
                  <a:cubicBezTo>
                    <a:pt x="46" y="13"/>
                    <a:pt x="42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2" y="12"/>
                    <a:pt x="45" y="12"/>
                    <a:pt x="46" y="1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1" name="Freeform 35"/>
            <p:cNvSpPr>
              <a:spLocks noEditPoints="1"/>
            </p:cNvSpPr>
            <p:nvPr/>
          </p:nvSpPr>
          <p:spPr bwMode="auto">
            <a:xfrm>
              <a:off x="4820" y="976"/>
              <a:ext cx="310" cy="28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2" y="24"/>
                </a:cxn>
                <a:cxn ang="0">
                  <a:pos x="45" y="13"/>
                </a:cxn>
                <a:cxn ang="0">
                  <a:pos x="43" y="18"/>
                </a:cxn>
                <a:cxn ang="0">
                  <a:pos x="54" y="6"/>
                </a:cxn>
                <a:cxn ang="0">
                  <a:pos x="45" y="31"/>
                </a:cxn>
                <a:cxn ang="0">
                  <a:pos x="38" y="46"/>
                </a:cxn>
                <a:cxn ang="0">
                  <a:pos x="24" y="42"/>
                </a:cxn>
                <a:cxn ang="0">
                  <a:pos x="14" y="46"/>
                </a:cxn>
                <a:cxn ang="0">
                  <a:pos x="7" y="35"/>
                </a:cxn>
                <a:cxn ang="0">
                  <a:pos x="15" y="29"/>
                </a:cxn>
                <a:cxn ang="0">
                  <a:pos x="25" y="21"/>
                </a:cxn>
                <a:cxn ang="0">
                  <a:pos x="17" y="29"/>
                </a:cxn>
                <a:cxn ang="0">
                  <a:pos x="32" y="35"/>
                </a:cxn>
                <a:cxn ang="0">
                  <a:pos x="8" y="15"/>
                </a:cxn>
                <a:cxn ang="0">
                  <a:pos x="0" y="24"/>
                </a:cxn>
                <a:cxn ang="0">
                  <a:pos x="8" y="41"/>
                </a:cxn>
                <a:cxn ang="0">
                  <a:pos x="20" y="53"/>
                </a:cxn>
                <a:cxn ang="0">
                  <a:pos x="43" y="56"/>
                </a:cxn>
                <a:cxn ang="0">
                  <a:pos x="52" y="53"/>
                </a:cxn>
                <a:cxn ang="0">
                  <a:pos x="61" y="37"/>
                </a:cxn>
                <a:cxn ang="0">
                  <a:pos x="60" y="0"/>
                </a:cxn>
                <a:cxn ang="0">
                  <a:pos x="59" y="35"/>
                </a:cxn>
                <a:cxn ang="0">
                  <a:pos x="50" y="51"/>
                </a:cxn>
                <a:cxn ang="0">
                  <a:pos x="40" y="53"/>
                </a:cxn>
                <a:cxn ang="0">
                  <a:pos x="22" y="50"/>
                </a:cxn>
                <a:cxn ang="0">
                  <a:pos x="10" y="38"/>
                </a:cxn>
                <a:cxn ang="0">
                  <a:pos x="3" y="26"/>
                </a:cxn>
                <a:cxn ang="0">
                  <a:pos x="10" y="18"/>
                </a:cxn>
                <a:cxn ang="0">
                  <a:pos x="29" y="32"/>
                </a:cxn>
                <a:cxn ang="0">
                  <a:pos x="20" y="31"/>
                </a:cxn>
                <a:cxn ang="0">
                  <a:pos x="27" y="19"/>
                </a:cxn>
                <a:cxn ang="0">
                  <a:pos x="13" y="27"/>
                </a:cxn>
                <a:cxn ang="0">
                  <a:pos x="4" y="37"/>
                </a:cxn>
                <a:cxn ang="0">
                  <a:pos x="12" y="49"/>
                </a:cxn>
                <a:cxn ang="0">
                  <a:pos x="27" y="45"/>
                </a:cxn>
                <a:cxn ang="0">
                  <a:pos x="28" y="49"/>
                </a:cxn>
                <a:cxn ang="0">
                  <a:pos x="33" y="45"/>
                </a:cxn>
                <a:cxn ang="0">
                  <a:pos x="35" y="49"/>
                </a:cxn>
                <a:cxn ang="0">
                  <a:pos x="48" y="34"/>
                </a:cxn>
                <a:cxn ang="0">
                  <a:pos x="57" y="3"/>
                </a:cxn>
                <a:cxn ang="0">
                  <a:pos x="40" y="21"/>
                </a:cxn>
                <a:cxn ang="0">
                  <a:pos x="47" y="15"/>
                </a:cxn>
                <a:cxn ang="0">
                  <a:pos x="49" y="22"/>
                </a:cxn>
                <a:cxn ang="0">
                  <a:pos x="39" y="2"/>
                </a:cxn>
              </a:cxnLst>
              <a:rect l="0" t="0" r="r" b="b"/>
              <a:pathLst>
                <a:path w="61" h="56">
                  <a:moveTo>
                    <a:pt x="60" y="0"/>
                  </a:moveTo>
                  <a:lnTo>
                    <a:pt x="36" y="0"/>
                  </a:lnTo>
                  <a:lnTo>
                    <a:pt x="36" y="24"/>
                  </a:lnTo>
                  <a:lnTo>
                    <a:pt x="52" y="24"/>
                  </a:lnTo>
                  <a:lnTo>
                    <a:pt x="52" y="13"/>
                  </a:lnTo>
                  <a:lnTo>
                    <a:pt x="45" y="13"/>
                  </a:lnTo>
                  <a:cubicBezTo>
                    <a:pt x="45" y="13"/>
                    <a:pt x="45" y="17"/>
                    <a:pt x="45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6"/>
                    <a:pt x="43" y="8"/>
                    <a:pt x="43" y="6"/>
                  </a:cubicBezTo>
                  <a:cubicBezTo>
                    <a:pt x="44" y="6"/>
                    <a:pt x="52" y="6"/>
                    <a:pt x="54" y="6"/>
                  </a:cubicBezTo>
                  <a:cubicBezTo>
                    <a:pt x="54" y="8"/>
                    <a:pt x="54" y="29"/>
                    <a:pt x="54" y="31"/>
                  </a:cubicBezTo>
                  <a:cubicBezTo>
                    <a:pt x="52" y="31"/>
                    <a:pt x="45" y="31"/>
                    <a:pt x="45" y="31"/>
                  </a:cubicBezTo>
                  <a:cubicBezTo>
                    <a:pt x="45" y="31"/>
                    <a:pt x="45" y="44"/>
                    <a:pt x="45" y="46"/>
                  </a:cubicBezTo>
                  <a:cubicBezTo>
                    <a:pt x="43" y="46"/>
                    <a:pt x="40" y="46"/>
                    <a:pt x="38" y="46"/>
                  </a:cubicBezTo>
                  <a:cubicBezTo>
                    <a:pt x="38" y="45"/>
                    <a:pt x="38" y="42"/>
                    <a:pt x="38" y="42"/>
                  </a:cubicBezTo>
                  <a:lnTo>
                    <a:pt x="24" y="42"/>
                  </a:lnTo>
                  <a:cubicBezTo>
                    <a:pt x="24" y="42"/>
                    <a:pt x="24" y="45"/>
                    <a:pt x="24" y="46"/>
                  </a:cubicBezTo>
                  <a:cubicBezTo>
                    <a:pt x="22" y="46"/>
                    <a:pt x="16" y="46"/>
                    <a:pt x="14" y="46"/>
                  </a:cubicBezTo>
                  <a:cubicBezTo>
                    <a:pt x="14" y="44"/>
                    <a:pt x="14" y="35"/>
                    <a:pt x="14" y="35"/>
                  </a:cubicBezTo>
                  <a:cubicBezTo>
                    <a:pt x="14" y="35"/>
                    <a:pt x="9" y="35"/>
                    <a:pt x="7" y="35"/>
                  </a:cubicBezTo>
                  <a:cubicBezTo>
                    <a:pt x="7" y="33"/>
                    <a:pt x="7" y="31"/>
                    <a:pt x="7" y="29"/>
                  </a:cubicBezTo>
                  <a:cubicBezTo>
                    <a:pt x="9" y="29"/>
                    <a:pt x="15" y="29"/>
                    <a:pt x="15" y="29"/>
                  </a:cubicBezTo>
                  <a:cubicBezTo>
                    <a:pt x="15" y="29"/>
                    <a:pt x="15" y="23"/>
                    <a:pt x="15" y="21"/>
                  </a:cubicBezTo>
                  <a:cubicBezTo>
                    <a:pt x="17" y="21"/>
                    <a:pt x="23" y="21"/>
                    <a:pt x="25" y="21"/>
                  </a:cubicBezTo>
                  <a:cubicBezTo>
                    <a:pt x="25" y="23"/>
                    <a:pt x="25" y="27"/>
                    <a:pt x="25" y="29"/>
                  </a:cubicBezTo>
                  <a:cubicBezTo>
                    <a:pt x="23" y="29"/>
                    <a:pt x="17" y="29"/>
                    <a:pt x="17" y="29"/>
                  </a:cubicBezTo>
                  <a:lnTo>
                    <a:pt x="17" y="35"/>
                  </a:lnTo>
                  <a:lnTo>
                    <a:pt x="32" y="35"/>
                  </a:lnTo>
                  <a:lnTo>
                    <a:pt x="32" y="15"/>
                  </a:lnTo>
                  <a:lnTo>
                    <a:pt x="8" y="15"/>
                  </a:lnTo>
                  <a:cubicBezTo>
                    <a:pt x="8" y="15"/>
                    <a:pt x="8" y="22"/>
                    <a:pt x="8" y="24"/>
                  </a:cubicBezTo>
                  <a:cubicBezTo>
                    <a:pt x="6" y="24"/>
                    <a:pt x="0" y="24"/>
                    <a:pt x="0" y="24"/>
                  </a:cubicBezTo>
                  <a:lnTo>
                    <a:pt x="0" y="41"/>
                  </a:lnTo>
                  <a:cubicBezTo>
                    <a:pt x="0" y="41"/>
                    <a:pt x="6" y="41"/>
                    <a:pt x="8" y="41"/>
                  </a:cubicBezTo>
                  <a:cubicBezTo>
                    <a:pt x="8" y="43"/>
                    <a:pt x="8" y="53"/>
                    <a:pt x="8" y="53"/>
                  </a:cubicBezTo>
                  <a:cubicBezTo>
                    <a:pt x="8" y="53"/>
                    <a:pt x="18" y="53"/>
                    <a:pt x="20" y="53"/>
                  </a:cubicBezTo>
                  <a:cubicBezTo>
                    <a:pt x="20" y="54"/>
                    <a:pt x="20" y="56"/>
                    <a:pt x="20" y="56"/>
                  </a:cubicBezTo>
                  <a:lnTo>
                    <a:pt x="43" y="56"/>
                  </a:lnTo>
                  <a:cubicBezTo>
                    <a:pt x="43" y="56"/>
                    <a:pt x="43" y="54"/>
                    <a:pt x="43" y="53"/>
                  </a:cubicBezTo>
                  <a:cubicBezTo>
                    <a:pt x="45" y="53"/>
                    <a:pt x="52" y="53"/>
                    <a:pt x="52" y="53"/>
                  </a:cubicBezTo>
                  <a:cubicBezTo>
                    <a:pt x="52" y="53"/>
                    <a:pt x="52" y="39"/>
                    <a:pt x="52" y="37"/>
                  </a:cubicBezTo>
                  <a:cubicBezTo>
                    <a:pt x="54" y="37"/>
                    <a:pt x="61" y="37"/>
                    <a:pt x="61" y="37"/>
                  </a:cubicBezTo>
                  <a:lnTo>
                    <a:pt x="61" y="0"/>
                  </a:lnTo>
                  <a:lnTo>
                    <a:pt x="60" y="0"/>
                  </a:lnTo>
                  <a:close/>
                  <a:moveTo>
                    <a:pt x="59" y="2"/>
                  </a:moveTo>
                  <a:cubicBezTo>
                    <a:pt x="59" y="4"/>
                    <a:pt x="59" y="33"/>
                    <a:pt x="59" y="35"/>
                  </a:cubicBezTo>
                  <a:cubicBezTo>
                    <a:pt x="57" y="35"/>
                    <a:pt x="50" y="35"/>
                    <a:pt x="50" y="35"/>
                  </a:cubicBezTo>
                  <a:cubicBezTo>
                    <a:pt x="50" y="35"/>
                    <a:pt x="50" y="48"/>
                    <a:pt x="50" y="51"/>
                  </a:cubicBezTo>
                  <a:cubicBezTo>
                    <a:pt x="48" y="51"/>
                    <a:pt x="40" y="51"/>
                    <a:pt x="40" y="51"/>
                  </a:cubicBezTo>
                  <a:cubicBezTo>
                    <a:pt x="40" y="51"/>
                    <a:pt x="40" y="52"/>
                    <a:pt x="40" y="53"/>
                  </a:cubicBezTo>
                  <a:cubicBezTo>
                    <a:pt x="38" y="53"/>
                    <a:pt x="25" y="53"/>
                    <a:pt x="22" y="53"/>
                  </a:cubicBezTo>
                  <a:cubicBezTo>
                    <a:pt x="22" y="52"/>
                    <a:pt x="22" y="50"/>
                    <a:pt x="22" y="50"/>
                  </a:cubicBezTo>
                  <a:cubicBezTo>
                    <a:pt x="22" y="50"/>
                    <a:pt x="12" y="50"/>
                    <a:pt x="10" y="50"/>
                  </a:cubicBezTo>
                  <a:cubicBezTo>
                    <a:pt x="10" y="48"/>
                    <a:pt x="10" y="38"/>
                    <a:pt x="10" y="38"/>
                  </a:cubicBezTo>
                  <a:cubicBezTo>
                    <a:pt x="10" y="38"/>
                    <a:pt x="4" y="38"/>
                    <a:pt x="3" y="38"/>
                  </a:cubicBezTo>
                  <a:cubicBezTo>
                    <a:pt x="3" y="37"/>
                    <a:pt x="3" y="28"/>
                    <a:pt x="3" y="26"/>
                  </a:cubicBezTo>
                  <a:cubicBezTo>
                    <a:pt x="4" y="26"/>
                    <a:pt x="10" y="26"/>
                    <a:pt x="10" y="26"/>
                  </a:cubicBezTo>
                  <a:cubicBezTo>
                    <a:pt x="10" y="26"/>
                    <a:pt x="10" y="20"/>
                    <a:pt x="10" y="18"/>
                  </a:cubicBezTo>
                  <a:cubicBezTo>
                    <a:pt x="13" y="18"/>
                    <a:pt x="27" y="18"/>
                    <a:pt x="29" y="18"/>
                  </a:cubicBezTo>
                  <a:cubicBezTo>
                    <a:pt x="29" y="20"/>
                    <a:pt x="29" y="30"/>
                    <a:pt x="29" y="32"/>
                  </a:cubicBezTo>
                  <a:cubicBezTo>
                    <a:pt x="27" y="32"/>
                    <a:pt x="22" y="32"/>
                    <a:pt x="20" y="32"/>
                  </a:cubicBezTo>
                  <a:cubicBezTo>
                    <a:pt x="20" y="32"/>
                    <a:pt x="20" y="32"/>
                    <a:pt x="20" y="31"/>
                  </a:cubicBezTo>
                  <a:cubicBezTo>
                    <a:pt x="22" y="31"/>
                    <a:pt x="27" y="31"/>
                    <a:pt x="27" y="31"/>
                  </a:cubicBezTo>
                  <a:lnTo>
                    <a:pt x="27" y="19"/>
                  </a:lnTo>
                  <a:lnTo>
                    <a:pt x="13" y="19"/>
                  </a:lnTo>
                  <a:cubicBezTo>
                    <a:pt x="13" y="19"/>
                    <a:pt x="13" y="25"/>
                    <a:pt x="13" y="27"/>
                  </a:cubicBezTo>
                  <a:cubicBezTo>
                    <a:pt x="11" y="27"/>
                    <a:pt x="4" y="27"/>
                    <a:pt x="4" y="27"/>
                  </a:cubicBezTo>
                  <a:lnTo>
                    <a:pt x="4" y="37"/>
                  </a:lnTo>
                  <a:cubicBezTo>
                    <a:pt x="4" y="37"/>
                    <a:pt x="10" y="37"/>
                    <a:pt x="12" y="37"/>
                  </a:cubicBezTo>
                  <a:cubicBezTo>
                    <a:pt x="12" y="39"/>
                    <a:pt x="12" y="49"/>
                    <a:pt x="12" y="49"/>
                  </a:cubicBezTo>
                  <a:lnTo>
                    <a:pt x="27" y="49"/>
                  </a:lnTo>
                  <a:cubicBezTo>
                    <a:pt x="27" y="49"/>
                    <a:pt x="27" y="46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6"/>
                    <a:pt x="28" y="49"/>
                    <a:pt x="28" y="49"/>
                  </a:cubicBezTo>
                  <a:lnTo>
                    <a:pt x="33" y="49"/>
                  </a:lnTo>
                  <a:cubicBezTo>
                    <a:pt x="33" y="49"/>
                    <a:pt x="33" y="46"/>
                    <a:pt x="33" y="45"/>
                  </a:cubicBezTo>
                  <a:cubicBezTo>
                    <a:pt x="34" y="45"/>
                    <a:pt x="34" y="45"/>
                    <a:pt x="35" y="45"/>
                  </a:cubicBezTo>
                  <a:cubicBezTo>
                    <a:pt x="35" y="46"/>
                    <a:pt x="35" y="49"/>
                    <a:pt x="35" y="49"/>
                  </a:cubicBezTo>
                  <a:lnTo>
                    <a:pt x="48" y="49"/>
                  </a:lnTo>
                  <a:cubicBezTo>
                    <a:pt x="48" y="49"/>
                    <a:pt x="48" y="36"/>
                    <a:pt x="48" y="34"/>
                  </a:cubicBezTo>
                  <a:cubicBezTo>
                    <a:pt x="50" y="34"/>
                    <a:pt x="57" y="34"/>
                    <a:pt x="57" y="34"/>
                  </a:cubicBezTo>
                  <a:lnTo>
                    <a:pt x="57" y="3"/>
                  </a:lnTo>
                  <a:lnTo>
                    <a:pt x="40" y="3"/>
                  </a:lnTo>
                  <a:lnTo>
                    <a:pt x="40" y="21"/>
                  </a:lnTo>
                  <a:lnTo>
                    <a:pt x="47" y="21"/>
                  </a:lnTo>
                  <a:cubicBezTo>
                    <a:pt x="47" y="21"/>
                    <a:pt x="47" y="17"/>
                    <a:pt x="47" y="15"/>
                  </a:cubicBezTo>
                  <a:cubicBezTo>
                    <a:pt x="48" y="15"/>
                    <a:pt x="48" y="15"/>
                    <a:pt x="49" y="15"/>
                  </a:cubicBezTo>
                  <a:cubicBezTo>
                    <a:pt x="49" y="17"/>
                    <a:pt x="49" y="20"/>
                    <a:pt x="49" y="22"/>
                  </a:cubicBezTo>
                  <a:cubicBezTo>
                    <a:pt x="47" y="22"/>
                    <a:pt x="41" y="22"/>
                    <a:pt x="39" y="22"/>
                  </a:cubicBezTo>
                  <a:cubicBezTo>
                    <a:pt x="39" y="20"/>
                    <a:pt x="39" y="4"/>
                    <a:pt x="39" y="2"/>
                  </a:cubicBezTo>
                  <a:cubicBezTo>
                    <a:pt x="41" y="2"/>
                    <a:pt x="56" y="2"/>
                    <a:pt x="59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2" name="Freeform 36"/>
            <p:cNvSpPr>
              <a:spLocks noEditPoints="1"/>
            </p:cNvSpPr>
            <p:nvPr/>
          </p:nvSpPr>
          <p:spPr bwMode="auto">
            <a:xfrm>
              <a:off x="4815" y="691"/>
              <a:ext cx="310" cy="361"/>
            </a:xfrm>
            <a:custGeom>
              <a:avLst/>
              <a:gdLst/>
              <a:ahLst/>
              <a:cxnLst>
                <a:cxn ang="0">
                  <a:pos x="30" y="16"/>
                </a:cxn>
                <a:cxn ang="0">
                  <a:pos x="29" y="26"/>
                </a:cxn>
                <a:cxn ang="0">
                  <a:pos x="19" y="26"/>
                </a:cxn>
                <a:cxn ang="0">
                  <a:pos x="0" y="43"/>
                </a:cxn>
                <a:cxn ang="0">
                  <a:pos x="35" y="71"/>
                </a:cxn>
                <a:cxn ang="0">
                  <a:pos x="12" y="43"/>
                </a:cxn>
                <a:cxn ang="0">
                  <a:pos x="24" y="57"/>
                </a:cxn>
                <a:cxn ang="0">
                  <a:pos x="18" y="52"/>
                </a:cxn>
                <a:cxn ang="0">
                  <a:pos x="29" y="49"/>
                </a:cxn>
                <a:cxn ang="0">
                  <a:pos x="7" y="64"/>
                </a:cxn>
                <a:cxn ang="0">
                  <a:pos x="21" y="33"/>
                </a:cxn>
                <a:cxn ang="0">
                  <a:pos x="38" y="20"/>
                </a:cxn>
                <a:cxn ang="0">
                  <a:pos x="47" y="9"/>
                </a:cxn>
                <a:cxn ang="0">
                  <a:pos x="55" y="40"/>
                </a:cxn>
                <a:cxn ang="0">
                  <a:pos x="43" y="31"/>
                </a:cxn>
                <a:cxn ang="0">
                  <a:pos x="44" y="37"/>
                </a:cxn>
                <a:cxn ang="0">
                  <a:pos x="51" y="26"/>
                </a:cxn>
                <a:cxn ang="0">
                  <a:pos x="37" y="46"/>
                </a:cxn>
                <a:cxn ang="0">
                  <a:pos x="61" y="7"/>
                </a:cxn>
                <a:cxn ang="0">
                  <a:pos x="49" y="1"/>
                </a:cxn>
                <a:cxn ang="0">
                  <a:pos x="47" y="1"/>
                </a:cxn>
                <a:cxn ang="0">
                  <a:pos x="58" y="9"/>
                </a:cxn>
                <a:cxn ang="0">
                  <a:pos x="40" y="43"/>
                </a:cxn>
                <a:cxn ang="0">
                  <a:pos x="48" y="28"/>
                </a:cxn>
                <a:cxn ang="0">
                  <a:pos x="47" y="34"/>
                </a:cxn>
                <a:cxn ang="0">
                  <a:pos x="40" y="28"/>
                </a:cxn>
                <a:cxn ang="0">
                  <a:pos x="57" y="42"/>
                </a:cxn>
                <a:cxn ang="0">
                  <a:pos x="56" y="10"/>
                </a:cxn>
                <a:cxn ang="0">
                  <a:pos x="47" y="5"/>
                </a:cxn>
                <a:cxn ang="0">
                  <a:pos x="35" y="18"/>
                </a:cxn>
                <a:cxn ang="0">
                  <a:pos x="20" y="31"/>
                </a:cxn>
                <a:cxn ang="0">
                  <a:pos x="4" y="45"/>
                </a:cxn>
                <a:cxn ang="0">
                  <a:pos x="31" y="67"/>
                </a:cxn>
                <a:cxn ang="0">
                  <a:pos x="15" y="46"/>
                </a:cxn>
                <a:cxn ang="0">
                  <a:pos x="21" y="54"/>
                </a:cxn>
                <a:cxn ang="0">
                  <a:pos x="14" y="55"/>
                </a:cxn>
                <a:cxn ang="0">
                  <a:pos x="32" y="45"/>
                </a:cxn>
                <a:cxn ang="0">
                  <a:pos x="3" y="68"/>
                </a:cxn>
                <a:cxn ang="0">
                  <a:pos x="19" y="29"/>
                </a:cxn>
                <a:cxn ang="0">
                  <a:pos x="34" y="21"/>
                </a:cxn>
                <a:cxn ang="0">
                  <a:pos x="47" y="4"/>
                </a:cxn>
              </a:cxnLst>
              <a:rect l="0" t="0" r="r" b="b"/>
              <a:pathLst>
                <a:path w="61" h="71">
                  <a:moveTo>
                    <a:pt x="47" y="1"/>
                  </a:moveTo>
                  <a:lnTo>
                    <a:pt x="30" y="16"/>
                  </a:lnTo>
                  <a:lnTo>
                    <a:pt x="30" y="17"/>
                  </a:lnTo>
                  <a:cubicBezTo>
                    <a:pt x="31" y="17"/>
                    <a:pt x="33" y="22"/>
                    <a:pt x="29" y="26"/>
                  </a:cubicBezTo>
                  <a:cubicBezTo>
                    <a:pt x="25" y="29"/>
                    <a:pt x="23" y="28"/>
                    <a:pt x="20" y="27"/>
                  </a:cubicBezTo>
                  <a:lnTo>
                    <a:pt x="19" y="26"/>
                  </a:lnTo>
                  <a:lnTo>
                    <a:pt x="18" y="27"/>
                  </a:lnTo>
                  <a:lnTo>
                    <a:pt x="0" y="43"/>
                  </a:lnTo>
                  <a:lnTo>
                    <a:pt x="0" y="71"/>
                  </a:lnTo>
                  <a:lnTo>
                    <a:pt x="35" y="71"/>
                  </a:lnTo>
                  <a:lnTo>
                    <a:pt x="35" y="43"/>
                  </a:lnTo>
                  <a:lnTo>
                    <a:pt x="12" y="43"/>
                  </a:lnTo>
                  <a:lnTo>
                    <a:pt x="12" y="57"/>
                  </a:lnTo>
                  <a:lnTo>
                    <a:pt x="24" y="57"/>
                  </a:lnTo>
                  <a:lnTo>
                    <a:pt x="24" y="52"/>
                  </a:lnTo>
                  <a:cubicBezTo>
                    <a:pt x="24" y="52"/>
                    <a:pt x="19" y="52"/>
                    <a:pt x="18" y="52"/>
                  </a:cubicBezTo>
                  <a:cubicBezTo>
                    <a:pt x="18" y="51"/>
                    <a:pt x="18" y="50"/>
                    <a:pt x="18" y="49"/>
                  </a:cubicBezTo>
                  <a:cubicBezTo>
                    <a:pt x="20" y="49"/>
                    <a:pt x="27" y="49"/>
                    <a:pt x="29" y="49"/>
                  </a:cubicBezTo>
                  <a:cubicBezTo>
                    <a:pt x="29" y="51"/>
                    <a:pt x="29" y="62"/>
                    <a:pt x="29" y="64"/>
                  </a:cubicBezTo>
                  <a:cubicBezTo>
                    <a:pt x="26" y="64"/>
                    <a:pt x="9" y="64"/>
                    <a:pt x="7" y="64"/>
                  </a:cubicBezTo>
                  <a:cubicBezTo>
                    <a:pt x="7" y="62"/>
                    <a:pt x="7" y="47"/>
                    <a:pt x="7" y="46"/>
                  </a:cubicBezTo>
                  <a:cubicBezTo>
                    <a:pt x="8" y="45"/>
                    <a:pt x="20" y="34"/>
                    <a:pt x="21" y="33"/>
                  </a:cubicBezTo>
                  <a:cubicBezTo>
                    <a:pt x="23" y="33"/>
                    <a:pt x="30" y="34"/>
                    <a:pt x="35" y="29"/>
                  </a:cubicBezTo>
                  <a:cubicBezTo>
                    <a:pt x="37" y="27"/>
                    <a:pt x="38" y="23"/>
                    <a:pt x="38" y="20"/>
                  </a:cubicBezTo>
                  <a:cubicBezTo>
                    <a:pt x="38" y="19"/>
                    <a:pt x="38" y="18"/>
                    <a:pt x="37" y="17"/>
                  </a:cubicBezTo>
                  <a:cubicBezTo>
                    <a:pt x="39" y="16"/>
                    <a:pt x="46" y="10"/>
                    <a:pt x="47" y="9"/>
                  </a:cubicBezTo>
                  <a:cubicBezTo>
                    <a:pt x="49" y="9"/>
                    <a:pt x="52" y="11"/>
                    <a:pt x="55" y="12"/>
                  </a:cubicBezTo>
                  <a:cubicBezTo>
                    <a:pt x="55" y="14"/>
                    <a:pt x="55" y="38"/>
                    <a:pt x="55" y="40"/>
                  </a:cubicBezTo>
                  <a:cubicBezTo>
                    <a:pt x="53" y="40"/>
                    <a:pt x="45" y="40"/>
                    <a:pt x="43" y="40"/>
                  </a:cubicBezTo>
                  <a:cubicBezTo>
                    <a:pt x="43" y="38"/>
                    <a:pt x="43" y="32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4" y="37"/>
                    <a:pt x="44" y="37"/>
                  </a:cubicBezTo>
                  <a:lnTo>
                    <a:pt x="51" y="37"/>
                  </a:lnTo>
                  <a:lnTo>
                    <a:pt x="51" y="26"/>
                  </a:lnTo>
                  <a:lnTo>
                    <a:pt x="37" y="26"/>
                  </a:lnTo>
                  <a:lnTo>
                    <a:pt x="37" y="46"/>
                  </a:lnTo>
                  <a:lnTo>
                    <a:pt x="61" y="46"/>
                  </a:lnTo>
                  <a:lnTo>
                    <a:pt x="61" y="7"/>
                  </a:lnTo>
                  <a:lnTo>
                    <a:pt x="60" y="7"/>
                  </a:lnTo>
                  <a:cubicBezTo>
                    <a:pt x="56" y="6"/>
                    <a:pt x="50" y="3"/>
                    <a:pt x="49" y="1"/>
                  </a:cubicBezTo>
                  <a:lnTo>
                    <a:pt x="48" y="0"/>
                  </a:lnTo>
                  <a:lnTo>
                    <a:pt x="47" y="1"/>
                  </a:lnTo>
                  <a:close/>
                  <a:moveTo>
                    <a:pt x="47" y="4"/>
                  </a:moveTo>
                  <a:cubicBezTo>
                    <a:pt x="50" y="6"/>
                    <a:pt x="56" y="8"/>
                    <a:pt x="58" y="9"/>
                  </a:cubicBezTo>
                  <a:cubicBezTo>
                    <a:pt x="58" y="10"/>
                    <a:pt x="58" y="41"/>
                    <a:pt x="58" y="43"/>
                  </a:cubicBezTo>
                  <a:cubicBezTo>
                    <a:pt x="56" y="43"/>
                    <a:pt x="42" y="43"/>
                    <a:pt x="40" y="43"/>
                  </a:cubicBezTo>
                  <a:cubicBezTo>
                    <a:pt x="40" y="41"/>
                    <a:pt x="40" y="30"/>
                    <a:pt x="40" y="28"/>
                  </a:cubicBezTo>
                  <a:cubicBezTo>
                    <a:pt x="41" y="28"/>
                    <a:pt x="46" y="28"/>
                    <a:pt x="48" y="28"/>
                  </a:cubicBezTo>
                  <a:cubicBezTo>
                    <a:pt x="48" y="30"/>
                    <a:pt x="48" y="33"/>
                    <a:pt x="48" y="34"/>
                  </a:cubicBezTo>
                  <a:cubicBezTo>
                    <a:pt x="48" y="34"/>
                    <a:pt x="48" y="34"/>
                    <a:pt x="47" y="34"/>
                  </a:cubicBezTo>
                  <a:cubicBezTo>
                    <a:pt x="47" y="33"/>
                    <a:pt x="47" y="28"/>
                    <a:pt x="47" y="28"/>
                  </a:cubicBezTo>
                  <a:lnTo>
                    <a:pt x="40" y="28"/>
                  </a:lnTo>
                  <a:lnTo>
                    <a:pt x="40" y="42"/>
                  </a:lnTo>
                  <a:lnTo>
                    <a:pt x="57" y="42"/>
                  </a:lnTo>
                  <a:lnTo>
                    <a:pt x="57" y="10"/>
                  </a:lnTo>
                  <a:lnTo>
                    <a:pt x="56" y="10"/>
                  </a:lnTo>
                  <a:cubicBezTo>
                    <a:pt x="54" y="9"/>
                    <a:pt x="49" y="7"/>
                    <a:pt x="48" y="6"/>
                  </a:cubicBezTo>
                  <a:lnTo>
                    <a:pt x="47" y="5"/>
                  </a:lnTo>
                  <a:lnTo>
                    <a:pt x="34" y="17"/>
                  </a:lnTo>
                  <a:lnTo>
                    <a:pt x="35" y="18"/>
                  </a:lnTo>
                  <a:cubicBezTo>
                    <a:pt x="35" y="19"/>
                    <a:pt x="36" y="24"/>
                    <a:pt x="32" y="28"/>
                  </a:cubicBezTo>
                  <a:cubicBezTo>
                    <a:pt x="29" y="32"/>
                    <a:pt x="20" y="31"/>
                    <a:pt x="20" y="31"/>
                  </a:cubicBezTo>
                  <a:lnTo>
                    <a:pt x="20" y="31"/>
                  </a:lnTo>
                  <a:lnTo>
                    <a:pt x="4" y="45"/>
                  </a:lnTo>
                  <a:lnTo>
                    <a:pt x="4" y="67"/>
                  </a:lnTo>
                  <a:lnTo>
                    <a:pt x="31" y="67"/>
                  </a:lnTo>
                  <a:lnTo>
                    <a:pt x="31" y="46"/>
                  </a:lnTo>
                  <a:lnTo>
                    <a:pt x="15" y="46"/>
                  </a:lnTo>
                  <a:lnTo>
                    <a:pt x="15" y="54"/>
                  </a:lnTo>
                  <a:cubicBezTo>
                    <a:pt x="15" y="54"/>
                    <a:pt x="20" y="54"/>
                    <a:pt x="21" y="54"/>
                  </a:cubicBezTo>
                  <a:cubicBezTo>
                    <a:pt x="21" y="54"/>
                    <a:pt x="21" y="55"/>
                    <a:pt x="21" y="55"/>
                  </a:cubicBezTo>
                  <a:cubicBezTo>
                    <a:pt x="20" y="55"/>
                    <a:pt x="16" y="55"/>
                    <a:pt x="14" y="55"/>
                  </a:cubicBezTo>
                  <a:cubicBezTo>
                    <a:pt x="14" y="53"/>
                    <a:pt x="14" y="47"/>
                    <a:pt x="14" y="45"/>
                  </a:cubicBezTo>
                  <a:cubicBezTo>
                    <a:pt x="17" y="45"/>
                    <a:pt x="30" y="45"/>
                    <a:pt x="32" y="45"/>
                  </a:cubicBezTo>
                  <a:cubicBezTo>
                    <a:pt x="32" y="48"/>
                    <a:pt x="32" y="66"/>
                    <a:pt x="32" y="68"/>
                  </a:cubicBezTo>
                  <a:cubicBezTo>
                    <a:pt x="30" y="68"/>
                    <a:pt x="5" y="68"/>
                    <a:pt x="3" y="68"/>
                  </a:cubicBezTo>
                  <a:cubicBezTo>
                    <a:pt x="3" y="66"/>
                    <a:pt x="3" y="45"/>
                    <a:pt x="3" y="44"/>
                  </a:cubicBezTo>
                  <a:cubicBezTo>
                    <a:pt x="4" y="44"/>
                    <a:pt x="18" y="30"/>
                    <a:pt x="19" y="29"/>
                  </a:cubicBezTo>
                  <a:cubicBezTo>
                    <a:pt x="22" y="30"/>
                    <a:pt x="26" y="32"/>
                    <a:pt x="31" y="28"/>
                  </a:cubicBezTo>
                  <a:cubicBezTo>
                    <a:pt x="33" y="26"/>
                    <a:pt x="34" y="23"/>
                    <a:pt x="34" y="21"/>
                  </a:cubicBezTo>
                  <a:cubicBezTo>
                    <a:pt x="34" y="19"/>
                    <a:pt x="34" y="18"/>
                    <a:pt x="33" y="17"/>
                  </a:cubicBezTo>
                  <a:cubicBezTo>
                    <a:pt x="34" y="16"/>
                    <a:pt x="46" y="5"/>
                    <a:pt x="47" y="4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3" name="Freeform 37"/>
            <p:cNvSpPr>
              <a:spLocks noEditPoints="1"/>
            </p:cNvSpPr>
            <p:nvPr/>
          </p:nvSpPr>
          <p:spPr bwMode="auto">
            <a:xfrm>
              <a:off x="1016" y="3451"/>
              <a:ext cx="310" cy="285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17" y="7"/>
                </a:cxn>
                <a:cxn ang="0">
                  <a:pos x="39" y="29"/>
                </a:cxn>
                <a:cxn ang="0">
                  <a:pos x="32" y="15"/>
                </a:cxn>
                <a:cxn ang="0">
                  <a:pos x="24" y="22"/>
                </a:cxn>
                <a:cxn ang="0">
                  <a:pos x="33" y="14"/>
                </a:cxn>
                <a:cxn ang="0">
                  <a:pos x="39" y="6"/>
                </a:cxn>
                <a:cxn ang="0">
                  <a:pos x="51" y="13"/>
                </a:cxn>
                <a:cxn ang="0">
                  <a:pos x="47" y="22"/>
                </a:cxn>
                <a:cxn ang="0">
                  <a:pos x="51" y="28"/>
                </a:cxn>
                <a:cxn ang="0">
                  <a:pos x="47" y="34"/>
                </a:cxn>
                <a:cxn ang="0">
                  <a:pos x="51" y="41"/>
                </a:cxn>
                <a:cxn ang="0">
                  <a:pos x="35" y="49"/>
                </a:cxn>
                <a:cxn ang="0">
                  <a:pos x="7" y="39"/>
                </a:cxn>
                <a:cxn ang="0">
                  <a:pos x="20" y="41"/>
                </a:cxn>
                <a:cxn ang="0">
                  <a:pos x="14" y="47"/>
                </a:cxn>
                <a:cxn ang="0">
                  <a:pos x="27" y="33"/>
                </a:cxn>
                <a:cxn ang="0">
                  <a:pos x="0" y="56"/>
                </a:cxn>
                <a:cxn ang="0">
                  <a:pos x="41" y="48"/>
                </a:cxn>
                <a:cxn ang="0">
                  <a:pos x="58" y="39"/>
                </a:cxn>
                <a:cxn ang="0">
                  <a:pos x="61" y="18"/>
                </a:cxn>
                <a:cxn ang="0">
                  <a:pos x="58" y="7"/>
                </a:cxn>
                <a:cxn ang="0">
                  <a:pos x="45" y="0"/>
                </a:cxn>
                <a:cxn ang="0">
                  <a:pos x="43" y="2"/>
                </a:cxn>
                <a:cxn ang="0">
                  <a:pos x="56" y="9"/>
                </a:cxn>
                <a:cxn ang="0">
                  <a:pos x="59" y="20"/>
                </a:cxn>
                <a:cxn ang="0">
                  <a:pos x="56" y="37"/>
                </a:cxn>
                <a:cxn ang="0">
                  <a:pos x="39" y="45"/>
                </a:cxn>
                <a:cxn ang="0">
                  <a:pos x="3" y="53"/>
                </a:cxn>
                <a:cxn ang="0">
                  <a:pos x="24" y="35"/>
                </a:cxn>
                <a:cxn ang="0">
                  <a:pos x="17" y="45"/>
                </a:cxn>
                <a:cxn ang="0">
                  <a:pos x="23" y="43"/>
                </a:cxn>
                <a:cxn ang="0">
                  <a:pos x="4" y="36"/>
                </a:cxn>
                <a:cxn ang="0">
                  <a:pos x="37" y="52"/>
                </a:cxn>
                <a:cxn ang="0">
                  <a:pos x="54" y="43"/>
                </a:cxn>
                <a:cxn ang="0">
                  <a:pos x="49" y="32"/>
                </a:cxn>
                <a:cxn ang="0">
                  <a:pos x="54" y="30"/>
                </a:cxn>
                <a:cxn ang="0">
                  <a:pos x="49" y="26"/>
                </a:cxn>
                <a:cxn ang="0">
                  <a:pos x="54" y="24"/>
                </a:cxn>
                <a:cxn ang="0">
                  <a:pos x="41" y="10"/>
                </a:cxn>
                <a:cxn ang="0">
                  <a:pos x="30" y="4"/>
                </a:cxn>
                <a:cxn ang="0">
                  <a:pos x="21" y="11"/>
                </a:cxn>
                <a:cxn ang="0">
                  <a:pos x="35" y="25"/>
                </a:cxn>
                <a:cxn ang="0">
                  <a:pos x="36" y="18"/>
                </a:cxn>
                <a:cxn ang="0">
                  <a:pos x="20" y="26"/>
                </a:cxn>
                <a:cxn ang="0">
                  <a:pos x="29" y="9"/>
                </a:cxn>
                <a:cxn ang="0">
                  <a:pos x="43" y="2"/>
                </a:cxn>
              </a:cxnLst>
              <a:rect l="0" t="0" r="r" b="b"/>
              <a:pathLst>
                <a:path w="61" h="56">
                  <a:moveTo>
                    <a:pt x="44" y="0"/>
                  </a:moveTo>
                  <a:lnTo>
                    <a:pt x="26" y="0"/>
                  </a:lnTo>
                  <a:cubicBezTo>
                    <a:pt x="26" y="0"/>
                    <a:pt x="26" y="5"/>
                    <a:pt x="26" y="7"/>
                  </a:cubicBezTo>
                  <a:cubicBezTo>
                    <a:pt x="25" y="7"/>
                    <a:pt x="17" y="7"/>
                    <a:pt x="17" y="7"/>
                  </a:cubicBezTo>
                  <a:lnTo>
                    <a:pt x="17" y="29"/>
                  </a:lnTo>
                  <a:lnTo>
                    <a:pt x="39" y="29"/>
                  </a:lnTo>
                  <a:lnTo>
                    <a:pt x="39" y="15"/>
                  </a:lnTo>
                  <a:lnTo>
                    <a:pt x="32" y="15"/>
                  </a:lnTo>
                  <a:cubicBezTo>
                    <a:pt x="32" y="15"/>
                    <a:pt x="32" y="21"/>
                    <a:pt x="32" y="22"/>
                  </a:cubicBezTo>
                  <a:cubicBezTo>
                    <a:pt x="30" y="22"/>
                    <a:pt x="26" y="22"/>
                    <a:pt x="24" y="22"/>
                  </a:cubicBezTo>
                  <a:cubicBezTo>
                    <a:pt x="24" y="21"/>
                    <a:pt x="24" y="16"/>
                    <a:pt x="24" y="14"/>
                  </a:cubicBezTo>
                  <a:cubicBezTo>
                    <a:pt x="26" y="14"/>
                    <a:pt x="33" y="14"/>
                    <a:pt x="33" y="14"/>
                  </a:cubicBezTo>
                  <a:cubicBezTo>
                    <a:pt x="33" y="14"/>
                    <a:pt x="33" y="8"/>
                    <a:pt x="33" y="6"/>
                  </a:cubicBezTo>
                  <a:cubicBezTo>
                    <a:pt x="34" y="6"/>
                    <a:pt x="37" y="6"/>
                    <a:pt x="39" y="6"/>
                  </a:cubicBezTo>
                  <a:cubicBezTo>
                    <a:pt x="39" y="8"/>
                    <a:pt x="39" y="13"/>
                    <a:pt x="39" y="13"/>
                  </a:cubicBezTo>
                  <a:cubicBezTo>
                    <a:pt x="39" y="13"/>
                    <a:pt x="49" y="13"/>
                    <a:pt x="51" y="13"/>
                  </a:cubicBezTo>
                  <a:cubicBezTo>
                    <a:pt x="51" y="15"/>
                    <a:pt x="51" y="20"/>
                    <a:pt x="51" y="22"/>
                  </a:cubicBezTo>
                  <a:cubicBezTo>
                    <a:pt x="50" y="22"/>
                    <a:pt x="47" y="22"/>
                    <a:pt x="47" y="22"/>
                  </a:cubicBezTo>
                  <a:lnTo>
                    <a:pt x="47" y="28"/>
                  </a:lnTo>
                  <a:cubicBezTo>
                    <a:pt x="47" y="28"/>
                    <a:pt x="50" y="28"/>
                    <a:pt x="51" y="28"/>
                  </a:cubicBezTo>
                  <a:cubicBezTo>
                    <a:pt x="50" y="28"/>
                    <a:pt x="47" y="28"/>
                    <a:pt x="47" y="28"/>
                  </a:cubicBezTo>
                  <a:lnTo>
                    <a:pt x="47" y="34"/>
                  </a:lnTo>
                  <a:cubicBezTo>
                    <a:pt x="47" y="34"/>
                    <a:pt x="50" y="34"/>
                    <a:pt x="51" y="34"/>
                  </a:cubicBezTo>
                  <a:cubicBezTo>
                    <a:pt x="51" y="36"/>
                    <a:pt x="51" y="39"/>
                    <a:pt x="51" y="41"/>
                  </a:cubicBezTo>
                  <a:cubicBezTo>
                    <a:pt x="49" y="41"/>
                    <a:pt x="35" y="41"/>
                    <a:pt x="35" y="41"/>
                  </a:cubicBezTo>
                  <a:cubicBezTo>
                    <a:pt x="35" y="41"/>
                    <a:pt x="35" y="48"/>
                    <a:pt x="35" y="49"/>
                  </a:cubicBezTo>
                  <a:cubicBezTo>
                    <a:pt x="32" y="49"/>
                    <a:pt x="9" y="49"/>
                    <a:pt x="7" y="49"/>
                  </a:cubicBezTo>
                  <a:cubicBezTo>
                    <a:pt x="7" y="48"/>
                    <a:pt x="7" y="41"/>
                    <a:pt x="7" y="39"/>
                  </a:cubicBezTo>
                  <a:cubicBezTo>
                    <a:pt x="9" y="39"/>
                    <a:pt x="18" y="39"/>
                    <a:pt x="20" y="39"/>
                  </a:cubicBezTo>
                  <a:cubicBezTo>
                    <a:pt x="20" y="39"/>
                    <a:pt x="20" y="40"/>
                    <a:pt x="20" y="41"/>
                  </a:cubicBezTo>
                  <a:cubicBezTo>
                    <a:pt x="19" y="41"/>
                    <a:pt x="14" y="41"/>
                    <a:pt x="14" y="41"/>
                  </a:cubicBezTo>
                  <a:lnTo>
                    <a:pt x="14" y="47"/>
                  </a:lnTo>
                  <a:lnTo>
                    <a:pt x="27" y="47"/>
                  </a:lnTo>
                  <a:lnTo>
                    <a:pt x="27" y="33"/>
                  </a:lnTo>
                  <a:lnTo>
                    <a:pt x="0" y="33"/>
                  </a:lnTo>
                  <a:lnTo>
                    <a:pt x="0" y="56"/>
                  </a:lnTo>
                  <a:lnTo>
                    <a:pt x="41" y="56"/>
                  </a:lnTo>
                  <a:cubicBezTo>
                    <a:pt x="41" y="56"/>
                    <a:pt x="41" y="49"/>
                    <a:pt x="41" y="48"/>
                  </a:cubicBezTo>
                  <a:cubicBezTo>
                    <a:pt x="44" y="48"/>
                    <a:pt x="58" y="48"/>
                    <a:pt x="58" y="48"/>
                  </a:cubicBezTo>
                  <a:cubicBezTo>
                    <a:pt x="58" y="48"/>
                    <a:pt x="58" y="41"/>
                    <a:pt x="58" y="39"/>
                  </a:cubicBezTo>
                  <a:cubicBezTo>
                    <a:pt x="59" y="39"/>
                    <a:pt x="61" y="39"/>
                    <a:pt x="61" y="39"/>
                  </a:cubicBezTo>
                  <a:lnTo>
                    <a:pt x="61" y="18"/>
                  </a:lnTo>
                  <a:cubicBezTo>
                    <a:pt x="61" y="18"/>
                    <a:pt x="59" y="18"/>
                    <a:pt x="58" y="18"/>
                  </a:cubicBezTo>
                  <a:cubicBezTo>
                    <a:pt x="58" y="16"/>
                    <a:pt x="58" y="7"/>
                    <a:pt x="58" y="7"/>
                  </a:cubicBezTo>
                  <a:cubicBezTo>
                    <a:pt x="58" y="7"/>
                    <a:pt x="47" y="7"/>
                    <a:pt x="45" y="7"/>
                  </a:cubicBezTo>
                  <a:cubicBezTo>
                    <a:pt x="45" y="5"/>
                    <a:pt x="45" y="0"/>
                    <a:pt x="45" y="0"/>
                  </a:cubicBezTo>
                  <a:lnTo>
                    <a:pt x="44" y="0"/>
                  </a:lnTo>
                  <a:close/>
                  <a:moveTo>
                    <a:pt x="43" y="2"/>
                  </a:moveTo>
                  <a:cubicBezTo>
                    <a:pt x="43" y="4"/>
                    <a:pt x="43" y="9"/>
                    <a:pt x="43" y="9"/>
                  </a:cubicBezTo>
                  <a:cubicBezTo>
                    <a:pt x="43" y="9"/>
                    <a:pt x="53" y="9"/>
                    <a:pt x="56" y="9"/>
                  </a:cubicBezTo>
                  <a:cubicBezTo>
                    <a:pt x="56" y="11"/>
                    <a:pt x="56" y="20"/>
                    <a:pt x="56" y="20"/>
                  </a:cubicBezTo>
                  <a:cubicBezTo>
                    <a:pt x="56" y="20"/>
                    <a:pt x="58" y="20"/>
                    <a:pt x="59" y="20"/>
                  </a:cubicBezTo>
                  <a:cubicBezTo>
                    <a:pt x="59" y="22"/>
                    <a:pt x="59" y="35"/>
                    <a:pt x="59" y="37"/>
                  </a:cubicBezTo>
                  <a:cubicBezTo>
                    <a:pt x="58" y="37"/>
                    <a:pt x="56" y="37"/>
                    <a:pt x="56" y="37"/>
                  </a:cubicBezTo>
                  <a:cubicBezTo>
                    <a:pt x="56" y="37"/>
                    <a:pt x="56" y="43"/>
                    <a:pt x="56" y="45"/>
                  </a:cubicBezTo>
                  <a:cubicBezTo>
                    <a:pt x="53" y="45"/>
                    <a:pt x="39" y="45"/>
                    <a:pt x="39" y="45"/>
                  </a:cubicBezTo>
                  <a:cubicBezTo>
                    <a:pt x="39" y="45"/>
                    <a:pt x="39" y="52"/>
                    <a:pt x="39" y="53"/>
                  </a:cubicBezTo>
                  <a:cubicBezTo>
                    <a:pt x="36" y="53"/>
                    <a:pt x="5" y="53"/>
                    <a:pt x="3" y="53"/>
                  </a:cubicBezTo>
                  <a:cubicBezTo>
                    <a:pt x="3" y="51"/>
                    <a:pt x="3" y="37"/>
                    <a:pt x="3" y="35"/>
                  </a:cubicBezTo>
                  <a:cubicBezTo>
                    <a:pt x="5" y="35"/>
                    <a:pt x="22" y="35"/>
                    <a:pt x="24" y="35"/>
                  </a:cubicBezTo>
                  <a:cubicBezTo>
                    <a:pt x="24" y="37"/>
                    <a:pt x="24" y="43"/>
                    <a:pt x="24" y="45"/>
                  </a:cubicBezTo>
                  <a:cubicBezTo>
                    <a:pt x="23" y="45"/>
                    <a:pt x="19" y="45"/>
                    <a:pt x="17" y="45"/>
                  </a:cubicBezTo>
                  <a:cubicBezTo>
                    <a:pt x="17" y="44"/>
                    <a:pt x="17" y="44"/>
                    <a:pt x="17" y="43"/>
                  </a:cubicBezTo>
                  <a:cubicBezTo>
                    <a:pt x="19" y="43"/>
                    <a:pt x="23" y="43"/>
                    <a:pt x="23" y="43"/>
                  </a:cubicBezTo>
                  <a:lnTo>
                    <a:pt x="23" y="36"/>
                  </a:lnTo>
                  <a:lnTo>
                    <a:pt x="4" y="36"/>
                  </a:lnTo>
                  <a:lnTo>
                    <a:pt x="4" y="52"/>
                  </a:lnTo>
                  <a:lnTo>
                    <a:pt x="37" y="52"/>
                  </a:lnTo>
                  <a:cubicBezTo>
                    <a:pt x="37" y="52"/>
                    <a:pt x="37" y="45"/>
                    <a:pt x="37" y="43"/>
                  </a:cubicBezTo>
                  <a:cubicBezTo>
                    <a:pt x="39" y="43"/>
                    <a:pt x="54" y="43"/>
                    <a:pt x="54" y="43"/>
                  </a:cubicBezTo>
                  <a:lnTo>
                    <a:pt x="54" y="32"/>
                  </a:lnTo>
                  <a:cubicBezTo>
                    <a:pt x="54" y="32"/>
                    <a:pt x="51" y="32"/>
                    <a:pt x="49" y="32"/>
                  </a:cubicBezTo>
                  <a:cubicBezTo>
                    <a:pt x="49" y="31"/>
                    <a:pt x="49" y="31"/>
                    <a:pt x="49" y="30"/>
                  </a:cubicBezTo>
                  <a:cubicBezTo>
                    <a:pt x="51" y="30"/>
                    <a:pt x="54" y="30"/>
                    <a:pt x="54" y="30"/>
                  </a:cubicBezTo>
                  <a:lnTo>
                    <a:pt x="54" y="26"/>
                  </a:lnTo>
                  <a:cubicBezTo>
                    <a:pt x="54" y="26"/>
                    <a:pt x="51" y="26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51" y="24"/>
                    <a:pt x="54" y="24"/>
                    <a:pt x="54" y="24"/>
                  </a:cubicBezTo>
                  <a:lnTo>
                    <a:pt x="54" y="10"/>
                  </a:lnTo>
                  <a:cubicBezTo>
                    <a:pt x="54" y="10"/>
                    <a:pt x="43" y="10"/>
                    <a:pt x="41" y="10"/>
                  </a:cubicBezTo>
                  <a:cubicBezTo>
                    <a:pt x="41" y="9"/>
                    <a:pt x="41" y="4"/>
                    <a:pt x="41" y="4"/>
                  </a:cubicBezTo>
                  <a:lnTo>
                    <a:pt x="30" y="4"/>
                  </a:lnTo>
                  <a:cubicBezTo>
                    <a:pt x="30" y="4"/>
                    <a:pt x="30" y="10"/>
                    <a:pt x="30" y="11"/>
                  </a:cubicBezTo>
                  <a:cubicBezTo>
                    <a:pt x="28" y="11"/>
                    <a:pt x="21" y="11"/>
                    <a:pt x="21" y="11"/>
                  </a:cubicBezTo>
                  <a:lnTo>
                    <a:pt x="21" y="25"/>
                  </a:lnTo>
                  <a:lnTo>
                    <a:pt x="35" y="25"/>
                  </a:lnTo>
                  <a:cubicBezTo>
                    <a:pt x="35" y="25"/>
                    <a:pt x="35" y="20"/>
                    <a:pt x="35" y="18"/>
                  </a:cubicBezTo>
                  <a:cubicBezTo>
                    <a:pt x="35" y="18"/>
                    <a:pt x="35" y="18"/>
                    <a:pt x="36" y="18"/>
                  </a:cubicBezTo>
                  <a:cubicBezTo>
                    <a:pt x="36" y="20"/>
                    <a:pt x="36" y="25"/>
                    <a:pt x="36" y="26"/>
                  </a:cubicBezTo>
                  <a:cubicBezTo>
                    <a:pt x="34" y="26"/>
                    <a:pt x="22" y="26"/>
                    <a:pt x="20" y="26"/>
                  </a:cubicBezTo>
                  <a:cubicBezTo>
                    <a:pt x="20" y="24"/>
                    <a:pt x="20" y="11"/>
                    <a:pt x="20" y="9"/>
                  </a:cubicBezTo>
                  <a:cubicBezTo>
                    <a:pt x="22" y="9"/>
                    <a:pt x="29" y="9"/>
                    <a:pt x="29" y="9"/>
                  </a:cubicBezTo>
                  <a:cubicBezTo>
                    <a:pt x="29" y="9"/>
                    <a:pt x="29" y="4"/>
                    <a:pt x="29" y="2"/>
                  </a:cubicBezTo>
                  <a:cubicBezTo>
                    <a:pt x="31" y="2"/>
                    <a:pt x="41" y="2"/>
                    <a:pt x="43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4" name="Freeform 38"/>
            <p:cNvSpPr>
              <a:spLocks noEditPoints="1"/>
            </p:cNvSpPr>
            <p:nvPr/>
          </p:nvSpPr>
          <p:spPr bwMode="auto">
            <a:xfrm>
              <a:off x="706" y="3446"/>
              <a:ext cx="397" cy="285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29" y="18"/>
                </a:cxn>
                <a:cxn ang="0">
                  <a:pos x="19" y="28"/>
                </a:cxn>
                <a:cxn ang="0">
                  <a:pos x="18" y="2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50" y="34"/>
                </a:cxn>
                <a:cxn ang="0">
                  <a:pos x="29" y="46"/>
                </a:cxn>
                <a:cxn ang="0">
                  <a:pos x="40" y="41"/>
                </a:cxn>
                <a:cxn ang="0">
                  <a:pos x="34" y="39"/>
                </a:cxn>
                <a:cxn ang="0">
                  <a:pos x="44" y="50"/>
                </a:cxn>
                <a:cxn ang="0">
                  <a:pos x="10" y="43"/>
                </a:cxn>
                <a:cxn ang="0">
                  <a:pos x="32" y="31"/>
                </a:cxn>
                <a:cxn ang="0">
                  <a:pos x="37" y="19"/>
                </a:cxn>
                <a:cxn ang="0">
                  <a:pos x="70" y="6"/>
                </a:cxn>
                <a:cxn ang="0">
                  <a:pos x="54" y="26"/>
                </a:cxn>
                <a:cxn ang="0">
                  <a:pos x="57" y="16"/>
                </a:cxn>
                <a:cxn ang="0">
                  <a:pos x="63" y="22"/>
                </a:cxn>
                <a:cxn ang="0">
                  <a:pos x="47" y="11"/>
                </a:cxn>
                <a:cxn ang="0">
                  <a:pos x="78" y="32"/>
                </a:cxn>
                <a:cxn ang="0">
                  <a:pos x="76" y="0"/>
                </a:cxn>
                <a:cxn ang="0">
                  <a:pos x="75" y="29"/>
                </a:cxn>
                <a:cxn ang="0">
                  <a:pos x="50" y="13"/>
                </a:cxn>
                <a:cxn ang="0">
                  <a:pos x="60" y="19"/>
                </a:cxn>
                <a:cxn ang="0">
                  <a:pos x="60" y="14"/>
                </a:cxn>
                <a:cxn ang="0">
                  <a:pos x="51" y="28"/>
                </a:cxn>
                <a:cxn ang="0">
                  <a:pos x="73" y="4"/>
                </a:cxn>
                <a:cxn ang="0">
                  <a:pos x="34" y="18"/>
                </a:cxn>
                <a:cxn ang="0">
                  <a:pos x="31" y="30"/>
                </a:cxn>
                <a:cxn ang="0">
                  <a:pos x="19" y="31"/>
                </a:cxn>
                <a:cxn ang="0">
                  <a:pos x="6" y="43"/>
                </a:cxn>
                <a:cxn ang="0">
                  <a:pos x="11" y="51"/>
                </a:cxn>
                <a:cxn ang="0">
                  <a:pos x="47" y="52"/>
                </a:cxn>
                <a:cxn ang="0">
                  <a:pos x="31" y="37"/>
                </a:cxn>
                <a:cxn ang="0">
                  <a:pos x="38" y="43"/>
                </a:cxn>
                <a:cxn ang="0">
                  <a:pos x="31" y="44"/>
                </a:cxn>
                <a:cxn ang="0">
                  <a:pos x="48" y="36"/>
                </a:cxn>
                <a:cxn ang="0">
                  <a:pos x="10" y="53"/>
                </a:cxn>
                <a:cxn ang="0">
                  <a:pos x="19" y="30"/>
                </a:cxn>
                <a:cxn ang="0">
                  <a:pos x="34" y="22"/>
                </a:cxn>
                <a:cxn ang="0">
                  <a:pos x="49" y="2"/>
                </a:cxn>
              </a:cxnLst>
              <a:rect l="0" t="0" r="r" b="b"/>
              <a:pathLst>
                <a:path w="78" h="56">
                  <a:moveTo>
                    <a:pt x="76" y="0"/>
                  </a:moveTo>
                  <a:lnTo>
                    <a:pt x="48" y="0"/>
                  </a:lnTo>
                  <a:lnTo>
                    <a:pt x="29" y="17"/>
                  </a:lnTo>
                  <a:lnTo>
                    <a:pt x="29" y="18"/>
                  </a:lnTo>
                  <a:cubicBezTo>
                    <a:pt x="31" y="21"/>
                    <a:pt x="32" y="23"/>
                    <a:pt x="29" y="27"/>
                  </a:cubicBezTo>
                  <a:cubicBezTo>
                    <a:pt x="25" y="30"/>
                    <a:pt x="19" y="28"/>
                    <a:pt x="19" y="28"/>
                  </a:cubicBezTo>
                  <a:lnTo>
                    <a:pt x="18" y="27"/>
                  </a:lnTo>
                  <a:lnTo>
                    <a:pt x="18" y="28"/>
                  </a:lnTo>
                  <a:lnTo>
                    <a:pt x="0" y="44"/>
                  </a:lnTo>
                  <a:lnTo>
                    <a:pt x="2" y="44"/>
                  </a:lnTo>
                  <a:cubicBezTo>
                    <a:pt x="4" y="46"/>
                    <a:pt x="7" y="51"/>
                    <a:pt x="8" y="55"/>
                  </a:cubicBezTo>
                  <a:lnTo>
                    <a:pt x="8" y="56"/>
                  </a:lnTo>
                  <a:lnTo>
                    <a:pt x="50" y="56"/>
                  </a:lnTo>
                  <a:lnTo>
                    <a:pt x="50" y="34"/>
                  </a:lnTo>
                  <a:lnTo>
                    <a:pt x="29" y="34"/>
                  </a:lnTo>
                  <a:lnTo>
                    <a:pt x="29" y="46"/>
                  </a:lnTo>
                  <a:lnTo>
                    <a:pt x="40" y="46"/>
                  </a:lnTo>
                  <a:lnTo>
                    <a:pt x="40" y="41"/>
                  </a:lnTo>
                  <a:cubicBezTo>
                    <a:pt x="40" y="41"/>
                    <a:pt x="36" y="41"/>
                    <a:pt x="34" y="41"/>
                  </a:cubicBezTo>
                  <a:cubicBezTo>
                    <a:pt x="34" y="40"/>
                    <a:pt x="34" y="40"/>
                    <a:pt x="34" y="39"/>
                  </a:cubicBezTo>
                  <a:cubicBezTo>
                    <a:pt x="36" y="39"/>
                    <a:pt x="42" y="39"/>
                    <a:pt x="44" y="39"/>
                  </a:cubicBezTo>
                  <a:cubicBezTo>
                    <a:pt x="44" y="41"/>
                    <a:pt x="44" y="48"/>
                    <a:pt x="44" y="50"/>
                  </a:cubicBezTo>
                  <a:cubicBezTo>
                    <a:pt x="42" y="50"/>
                    <a:pt x="15" y="50"/>
                    <a:pt x="13" y="50"/>
                  </a:cubicBezTo>
                  <a:cubicBezTo>
                    <a:pt x="13" y="47"/>
                    <a:pt x="11" y="44"/>
                    <a:pt x="10" y="43"/>
                  </a:cubicBezTo>
                  <a:cubicBezTo>
                    <a:pt x="11" y="42"/>
                    <a:pt x="18" y="35"/>
                    <a:pt x="19" y="34"/>
                  </a:cubicBezTo>
                  <a:cubicBezTo>
                    <a:pt x="22" y="35"/>
                    <a:pt x="28" y="35"/>
                    <a:pt x="32" y="31"/>
                  </a:cubicBezTo>
                  <a:cubicBezTo>
                    <a:pt x="36" y="29"/>
                    <a:pt x="37" y="24"/>
                    <a:pt x="37" y="21"/>
                  </a:cubicBezTo>
                  <a:cubicBezTo>
                    <a:pt x="37" y="20"/>
                    <a:pt x="37" y="19"/>
                    <a:pt x="37" y="19"/>
                  </a:cubicBezTo>
                  <a:cubicBezTo>
                    <a:pt x="38" y="18"/>
                    <a:pt x="50" y="7"/>
                    <a:pt x="50" y="6"/>
                  </a:cubicBezTo>
                  <a:cubicBezTo>
                    <a:pt x="51" y="6"/>
                    <a:pt x="68" y="6"/>
                    <a:pt x="70" y="6"/>
                  </a:cubicBezTo>
                  <a:cubicBezTo>
                    <a:pt x="70" y="8"/>
                    <a:pt x="70" y="24"/>
                    <a:pt x="70" y="26"/>
                  </a:cubicBezTo>
                  <a:cubicBezTo>
                    <a:pt x="68" y="26"/>
                    <a:pt x="56" y="26"/>
                    <a:pt x="54" y="26"/>
                  </a:cubicBezTo>
                  <a:cubicBezTo>
                    <a:pt x="54" y="24"/>
                    <a:pt x="54" y="18"/>
                    <a:pt x="54" y="16"/>
                  </a:cubicBezTo>
                  <a:cubicBezTo>
                    <a:pt x="55" y="16"/>
                    <a:pt x="56" y="16"/>
                    <a:pt x="57" y="16"/>
                  </a:cubicBezTo>
                  <a:cubicBezTo>
                    <a:pt x="57" y="17"/>
                    <a:pt x="57" y="22"/>
                    <a:pt x="57" y="22"/>
                  </a:cubicBezTo>
                  <a:lnTo>
                    <a:pt x="63" y="22"/>
                  </a:lnTo>
                  <a:lnTo>
                    <a:pt x="63" y="11"/>
                  </a:lnTo>
                  <a:lnTo>
                    <a:pt x="47" y="11"/>
                  </a:lnTo>
                  <a:lnTo>
                    <a:pt x="47" y="32"/>
                  </a:lnTo>
                  <a:lnTo>
                    <a:pt x="78" y="32"/>
                  </a:lnTo>
                  <a:lnTo>
                    <a:pt x="78" y="0"/>
                  </a:lnTo>
                  <a:lnTo>
                    <a:pt x="76" y="0"/>
                  </a:lnTo>
                  <a:close/>
                  <a:moveTo>
                    <a:pt x="75" y="2"/>
                  </a:moveTo>
                  <a:cubicBezTo>
                    <a:pt x="75" y="5"/>
                    <a:pt x="75" y="27"/>
                    <a:pt x="75" y="29"/>
                  </a:cubicBezTo>
                  <a:cubicBezTo>
                    <a:pt x="73" y="29"/>
                    <a:pt x="52" y="29"/>
                    <a:pt x="50" y="29"/>
                  </a:cubicBezTo>
                  <a:cubicBezTo>
                    <a:pt x="50" y="27"/>
                    <a:pt x="50" y="15"/>
                    <a:pt x="50" y="13"/>
                  </a:cubicBezTo>
                  <a:cubicBezTo>
                    <a:pt x="52" y="13"/>
                    <a:pt x="58" y="13"/>
                    <a:pt x="60" y="13"/>
                  </a:cubicBezTo>
                  <a:cubicBezTo>
                    <a:pt x="60" y="15"/>
                    <a:pt x="60" y="18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8"/>
                    <a:pt x="60" y="14"/>
                    <a:pt x="60" y="14"/>
                  </a:cubicBezTo>
                  <a:lnTo>
                    <a:pt x="51" y="14"/>
                  </a:lnTo>
                  <a:lnTo>
                    <a:pt x="51" y="28"/>
                  </a:lnTo>
                  <a:lnTo>
                    <a:pt x="73" y="28"/>
                  </a:lnTo>
                  <a:lnTo>
                    <a:pt x="73" y="4"/>
                  </a:lnTo>
                  <a:lnTo>
                    <a:pt x="49" y="4"/>
                  </a:lnTo>
                  <a:lnTo>
                    <a:pt x="34" y="18"/>
                  </a:lnTo>
                  <a:lnTo>
                    <a:pt x="34" y="18"/>
                  </a:lnTo>
                  <a:cubicBezTo>
                    <a:pt x="34" y="19"/>
                    <a:pt x="35" y="26"/>
                    <a:pt x="31" y="30"/>
                  </a:cubicBezTo>
                  <a:cubicBezTo>
                    <a:pt x="26" y="33"/>
                    <a:pt x="21" y="32"/>
                    <a:pt x="20" y="32"/>
                  </a:cubicBezTo>
                  <a:lnTo>
                    <a:pt x="19" y="31"/>
                  </a:lnTo>
                  <a:lnTo>
                    <a:pt x="18" y="32"/>
                  </a:lnTo>
                  <a:lnTo>
                    <a:pt x="6" y="43"/>
                  </a:lnTo>
                  <a:lnTo>
                    <a:pt x="7" y="43"/>
                  </a:lnTo>
                  <a:cubicBezTo>
                    <a:pt x="8" y="45"/>
                    <a:pt x="11" y="49"/>
                    <a:pt x="11" y="51"/>
                  </a:cubicBezTo>
                  <a:lnTo>
                    <a:pt x="11" y="52"/>
                  </a:lnTo>
                  <a:lnTo>
                    <a:pt x="47" y="52"/>
                  </a:lnTo>
                  <a:lnTo>
                    <a:pt x="47" y="37"/>
                  </a:lnTo>
                  <a:lnTo>
                    <a:pt x="31" y="37"/>
                  </a:lnTo>
                  <a:lnTo>
                    <a:pt x="31" y="43"/>
                  </a:lnTo>
                  <a:cubicBezTo>
                    <a:pt x="31" y="43"/>
                    <a:pt x="36" y="43"/>
                    <a:pt x="38" y="43"/>
                  </a:cubicBezTo>
                  <a:cubicBezTo>
                    <a:pt x="38" y="43"/>
                    <a:pt x="38" y="43"/>
                    <a:pt x="38" y="44"/>
                  </a:cubicBezTo>
                  <a:cubicBezTo>
                    <a:pt x="36" y="44"/>
                    <a:pt x="33" y="44"/>
                    <a:pt x="31" y="44"/>
                  </a:cubicBezTo>
                  <a:cubicBezTo>
                    <a:pt x="31" y="42"/>
                    <a:pt x="31" y="38"/>
                    <a:pt x="31" y="36"/>
                  </a:cubicBezTo>
                  <a:cubicBezTo>
                    <a:pt x="33" y="36"/>
                    <a:pt x="46" y="36"/>
                    <a:pt x="48" y="36"/>
                  </a:cubicBezTo>
                  <a:cubicBezTo>
                    <a:pt x="48" y="38"/>
                    <a:pt x="48" y="51"/>
                    <a:pt x="48" y="53"/>
                  </a:cubicBezTo>
                  <a:cubicBezTo>
                    <a:pt x="45" y="53"/>
                    <a:pt x="12" y="53"/>
                    <a:pt x="10" y="53"/>
                  </a:cubicBezTo>
                  <a:cubicBezTo>
                    <a:pt x="9" y="51"/>
                    <a:pt x="7" y="46"/>
                    <a:pt x="4" y="43"/>
                  </a:cubicBezTo>
                  <a:cubicBezTo>
                    <a:pt x="6" y="42"/>
                    <a:pt x="18" y="31"/>
                    <a:pt x="19" y="30"/>
                  </a:cubicBezTo>
                  <a:cubicBezTo>
                    <a:pt x="22" y="31"/>
                    <a:pt x="27" y="32"/>
                    <a:pt x="31" y="28"/>
                  </a:cubicBezTo>
                  <a:cubicBezTo>
                    <a:pt x="33" y="26"/>
                    <a:pt x="34" y="24"/>
                    <a:pt x="34" y="22"/>
                  </a:cubicBezTo>
                  <a:cubicBezTo>
                    <a:pt x="34" y="20"/>
                    <a:pt x="33" y="19"/>
                    <a:pt x="32" y="17"/>
                  </a:cubicBezTo>
                  <a:cubicBezTo>
                    <a:pt x="33" y="16"/>
                    <a:pt x="48" y="3"/>
                    <a:pt x="49" y="2"/>
                  </a:cubicBezTo>
                  <a:cubicBezTo>
                    <a:pt x="50" y="2"/>
                    <a:pt x="73" y="2"/>
                    <a:pt x="75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Freeform 39"/>
            <p:cNvSpPr>
              <a:spLocks noEditPoints="1"/>
            </p:cNvSpPr>
            <p:nvPr/>
          </p:nvSpPr>
          <p:spPr bwMode="auto">
            <a:xfrm>
              <a:off x="625" y="3095"/>
              <a:ext cx="315" cy="28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3"/>
                </a:cxn>
                <a:cxn ang="0">
                  <a:pos x="0" y="18"/>
                </a:cxn>
                <a:cxn ang="0">
                  <a:pos x="26" y="56"/>
                </a:cxn>
                <a:cxn ang="0">
                  <a:pos x="10" y="31"/>
                </a:cxn>
                <a:cxn ang="0">
                  <a:pos x="17" y="43"/>
                </a:cxn>
                <a:cxn ang="0">
                  <a:pos x="19" y="37"/>
                </a:cxn>
                <a:cxn ang="0">
                  <a:pos x="7" y="50"/>
                </a:cxn>
                <a:cxn ang="0">
                  <a:pos x="17" y="25"/>
                </a:cxn>
                <a:cxn ang="0">
                  <a:pos x="24" y="9"/>
                </a:cxn>
                <a:cxn ang="0">
                  <a:pos x="31" y="13"/>
                </a:cxn>
                <a:cxn ang="0">
                  <a:pos x="31" y="13"/>
                </a:cxn>
                <a:cxn ang="0">
                  <a:pos x="38" y="9"/>
                </a:cxn>
                <a:cxn ang="0">
                  <a:pos x="47" y="21"/>
                </a:cxn>
                <a:cxn ang="0">
                  <a:pos x="55" y="26"/>
                </a:cxn>
                <a:cxn ang="0">
                  <a:pos x="46" y="34"/>
                </a:cxn>
                <a:cxn ang="0">
                  <a:pos x="37" y="27"/>
                </a:cxn>
                <a:cxn ang="0">
                  <a:pos x="45" y="21"/>
                </a:cxn>
                <a:cxn ang="0">
                  <a:pos x="30" y="40"/>
                </a:cxn>
                <a:cxn ang="0">
                  <a:pos x="54" y="32"/>
                </a:cxn>
                <a:cxn ang="0">
                  <a:pos x="62" y="15"/>
                </a:cxn>
                <a:cxn ang="0">
                  <a:pos x="54" y="3"/>
                </a:cxn>
                <a:cxn ang="0">
                  <a:pos x="42" y="0"/>
                </a:cxn>
                <a:cxn ang="0">
                  <a:pos x="39" y="2"/>
                </a:cxn>
                <a:cxn ang="0">
                  <a:pos x="51" y="5"/>
                </a:cxn>
                <a:cxn ang="0">
                  <a:pos x="59" y="17"/>
                </a:cxn>
                <a:cxn ang="0">
                  <a:pos x="51" y="29"/>
                </a:cxn>
                <a:cxn ang="0">
                  <a:pos x="33" y="38"/>
                </a:cxn>
                <a:cxn ang="0">
                  <a:pos x="42" y="23"/>
                </a:cxn>
                <a:cxn ang="0">
                  <a:pos x="34" y="25"/>
                </a:cxn>
                <a:cxn ang="0">
                  <a:pos x="49" y="37"/>
                </a:cxn>
                <a:cxn ang="0">
                  <a:pos x="57" y="29"/>
                </a:cxn>
                <a:cxn ang="0">
                  <a:pos x="50" y="18"/>
                </a:cxn>
                <a:cxn ang="0">
                  <a:pos x="35" y="7"/>
                </a:cxn>
                <a:cxn ang="0">
                  <a:pos x="34" y="11"/>
                </a:cxn>
                <a:cxn ang="0">
                  <a:pos x="28" y="7"/>
                </a:cxn>
                <a:cxn ang="0">
                  <a:pos x="27" y="11"/>
                </a:cxn>
                <a:cxn ang="0">
                  <a:pos x="14" y="7"/>
                </a:cxn>
                <a:cxn ang="0">
                  <a:pos x="5" y="22"/>
                </a:cxn>
                <a:cxn ang="0">
                  <a:pos x="22" y="52"/>
                </a:cxn>
                <a:cxn ang="0">
                  <a:pos x="14" y="35"/>
                </a:cxn>
                <a:cxn ang="0">
                  <a:pos x="13" y="40"/>
                </a:cxn>
                <a:cxn ang="0">
                  <a:pos x="23" y="34"/>
                </a:cxn>
                <a:cxn ang="0">
                  <a:pos x="3" y="54"/>
                </a:cxn>
                <a:cxn ang="0">
                  <a:pos x="12" y="21"/>
                </a:cxn>
                <a:cxn ang="0">
                  <a:pos x="21" y="5"/>
                </a:cxn>
                <a:cxn ang="0">
                  <a:pos x="39" y="2"/>
                </a:cxn>
              </a:cxnLst>
              <a:rect l="0" t="0" r="r" b="b"/>
              <a:pathLst>
                <a:path w="62" h="56">
                  <a:moveTo>
                    <a:pt x="41" y="0"/>
                  </a:moveTo>
                  <a:lnTo>
                    <a:pt x="19" y="0"/>
                  </a:lnTo>
                  <a:cubicBezTo>
                    <a:pt x="19" y="0"/>
                    <a:pt x="19" y="2"/>
                    <a:pt x="19" y="3"/>
                  </a:cubicBezTo>
                  <a:cubicBezTo>
                    <a:pt x="17" y="3"/>
                    <a:pt x="9" y="3"/>
                    <a:pt x="9" y="3"/>
                  </a:cubicBezTo>
                  <a:cubicBezTo>
                    <a:pt x="9" y="3"/>
                    <a:pt x="9" y="16"/>
                    <a:pt x="9" y="18"/>
                  </a:cubicBezTo>
                  <a:cubicBezTo>
                    <a:pt x="7" y="18"/>
                    <a:pt x="0" y="18"/>
                    <a:pt x="0" y="18"/>
                  </a:cubicBezTo>
                  <a:lnTo>
                    <a:pt x="0" y="56"/>
                  </a:lnTo>
                  <a:lnTo>
                    <a:pt x="26" y="56"/>
                  </a:lnTo>
                  <a:lnTo>
                    <a:pt x="26" y="31"/>
                  </a:lnTo>
                  <a:lnTo>
                    <a:pt x="10" y="31"/>
                  </a:lnTo>
                  <a:lnTo>
                    <a:pt x="10" y="43"/>
                  </a:lnTo>
                  <a:lnTo>
                    <a:pt x="17" y="43"/>
                  </a:lnTo>
                  <a:cubicBezTo>
                    <a:pt x="17" y="43"/>
                    <a:pt x="17" y="39"/>
                    <a:pt x="17" y="37"/>
                  </a:cubicBezTo>
                  <a:cubicBezTo>
                    <a:pt x="18" y="37"/>
                    <a:pt x="18" y="37"/>
                    <a:pt x="19" y="37"/>
                  </a:cubicBezTo>
                  <a:cubicBezTo>
                    <a:pt x="19" y="39"/>
                    <a:pt x="19" y="48"/>
                    <a:pt x="19" y="50"/>
                  </a:cubicBezTo>
                  <a:cubicBezTo>
                    <a:pt x="17" y="50"/>
                    <a:pt x="9" y="50"/>
                    <a:pt x="7" y="50"/>
                  </a:cubicBezTo>
                  <a:cubicBezTo>
                    <a:pt x="7" y="48"/>
                    <a:pt x="7" y="27"/>
                    <a:pt x="7" y="25"/>
                  </a:cubicBezTo>
                  <a:cubicBezTo>
                    <a:pt x="9" y="25"/>
                    <a:pt x="17" y="25"/>
                    <a:pt x="17" y="25"/>
                  </a:cubicBezTo>
                  <a:cubicBezTo>
                    <a:pt x="17" y="25"/>
                    <a:pt x="17" y="12"/>
                    <a:pt x="17" y="9"/>
                  </a:cubicBezTo>
                  <a:cubicBezTo>
                    <a:pt x="18" y="9"/>
                    <a:pt x="22" y="9"/>
                    <a:pt x="24" y="9"/>
                  </a:cubicBezTo>
                  <a:cubicBezTo>
                    <a:pt x="24" y="11"/>
                    <a:pt x="24" y="13"/>
                    <a:pt x="24" y="13"/>
                  </a:cubicBezTo>
                  <a:lnTo>
                    <a:pt x="31" y="13"/>
                  </a:lnTo>
                  <a:cubicBezTo>
                    <a:pt x="31" y="13"/>
                    <a:pt x="31" y="11"/>
                    <a:pt x="31" y="9"/>
                  </a:cubicBezTo>
                  <a:cubicBezTo>
                    <a:pt x="31" y="11"/>
                    <a:pt x="31" y="13"/>
                    <a:pt x="31" y="13"/>
                  </a:cubicBezTo>
                  <a:lnTo>
                    <a:pt x="38" y="13"/>
                  </a:lnTo>
                  <a:cubicBezTo>
                    <a:pt x="38" y="13"/>
                    <a:pt x="38" y="10"/>
                    <a:pt x="38" y="9"/>
                  </a:cubicBezTo>
                  <a:cubicBezTo>
                    <a:pt x="39" y="9"/>
                    <a:pt x="45" y="9"/>
                    <a:pt x="47" y="9"/>
                  </a:cubicBezTo>
                  <a:cubicBezTo>
                    <a:pt x="47" y="11"/>
                    <a:pt x="47" y="21"/>
                    <a:pt x="47" y="21"/>
                  </a:cubicBezTo>
                  <a:cubicBezTo>
                    <a:pt x="47" y="21"/>
                    <a:pt x="53" y="21"/>
                    <a:pt x="55" y="21"/>
                  </a:cubicBezTo>
                  <a:cubicBezTo>
                    <a:pt x="55" y="22"/>
                    <a:pt x="55" y="25"/>
                    <a:pt x="55" y="26"/>
                  </a:cubicBezTo>
                  <a:cubicBezTo>
                    <a:pt x="53" y="26"/>
                    <a:pt x="46" y="26"/>
                    <a:pt x="46" y="26"/>
                  </a:cubicBezTo>
                  <a:cubicBezTo>
                    <a:pt x="46" y="26"/>
                    <a:pt x="46" y="33"/>
                    <a:pt x="46" y="34"/>
                  </a:cubicBezTo>
                  <a:cubicBezTo>
                    <a:pt x="44" y="34"/>
                    <a:pt x="39" y="34"/>
                    <a:pt x="37" y="34"/>
                  </a:cubicBezTo>
                  <a:cubicBezTo>
                    <a:pt x="37" y="33"/>
                    <a:pt x="37" y="29"/>
                    <a:pt x="37" y="27"/>
                  </a:cubicBezTo>
                  <a:cubicBezTo>
                    <a:pt x="39" y="27"/>
                    <a:pt x="45" y="27"/>
                    <a:pt x="45" y="27"/>
                  </a:cubicBezTo>
                  <a:lnTo>
                    <a:pt x="45" y="21"/>
                  </a:lnTo>
                  <a:lnTo>
                    <a:pt x="30" y="21"/>
                  </a:lnTo>
                  <a:lnTo>
                    <a:pt x="30" y="40"/>
                  </a:lnTo>
                  <a:lnTo>
                    <a:pt x="54" y="40"/>
                  </a:lnTo>
                  <a:cubicBezTo>
                    <a:pt x="54" y="40"/>
                    <a:pt x="54" y="34"/>
                    <a:pt x="54" y="32"/>
                  </a:cubicBezTo>
                  <a:cubicBezTo>
                    <a:pt x="56" y="32"/>
                    <a:pt x="62" y="32"/>
                    <a:pt x="62" y="32"/>
                  </a:cubicBezTo>
                  <a:lnTo>
                    <a:pt x="62" y="15"/>
                  </a:lnTo>
                  <a:cubicBezTo>
                    <a:pt x="62" y="15"/>
                    <a:pt x="56" y="15"/>
                    <a:pt x="54" y="15"/>
                  </a:cubicBezTo>
                  <a:cubicBezTo>
                    <a:pt x="54" y="13"/>
                    <a:pt x="54" y="3"/>
                    <a:pt x="54" y="3"/>
                  </a:cubicBezTo>
                  <a:cubicBezTo>
                    <a:pt x="54" y="3"/>
                    <a:pt x="44" y="3"/>
                    <a:pt x="42" y="3"/>
                  </a:cubicBezTo>
                  <a:cubicBezTo>
                    <a:pt x="42" y="2"/>
                    <a:pt x="42" y="0"/>
                    <a:pt x="42" y="0"/>
                  </a:cubicBezTo>
                  <a:lnTo>
                    <a:pt x="41" y="0"/>
                  </a:lnTo>
                  <a:close/>
                  <a:moveTo>
                    <a:pt x="39" y="2"/>
                  </a:moveTo>
                  <a:cubicBezTo>
                    <a:pt x="39" y="3"/>
                    <a:pt x="39" y="5"/>
                    <a:pt x="39" y="5"/>
                  </a:cubicBezTo>
                  <a:cubicBezTo>
                    <a:pt x="39" y="5"/>
                    <a:pt x="49" y="5"/>
                    <a:pt x="51" y="5"/>
                  </a:cubicBezTo>
                  <a:cubicBezTo>
                    <a:pt x="51" y="7"/>
                    <a:pt x="51" y="17"/>
                    <a:pt x="51" y="17"/>
                  </a:cubicBezTo>
                  <a:cubicBezTo>
                    <a:pt x="51" y="17"/>
                    <a:pt x="57" y="17"/>
                    <a:pt x="59" y="17"/>
                  </a:cubicBezTo>
                  <a:cubicBezTo>
                    <a:pt x="59" y="19"/>
                    <a:pt x="59" y="28"/>
                    <a:pt x="59" y="29"/>
                  </a:cubicBezTo>
                  <a:cubicBezTo>
                    <a:pt x="57" y="29"/>
                    <a:pt x="51" y="29"/>
                    <a:pt x="51" y="29"/>
                  </a:cubicBezTo>
                  <a:cubicBezTo>
                    <a:pt x="51" y="29"/>
                    <a:pt x="51" y="36"/>
                    <a:pt x="51" y="38"/>
                  </a:cubicBezTo>
                  <a:cubicBezTo>
                    <a:pt x="49" y="38"/>
                    <a:pt x="35" y="38"/>
                    <a:pt x="33" y="38"/>
                  </a:cubicBezTo>
                  <a:cubicBezTo>
                    <a:pt x="33" y="36"/>
                    <a:pt x="33" y="25"/>
                    <a:pt x="33" y="23"/>
                  </a:cubicBezTo>
                  <a:cubicBezTo>
                    <a:pt x="34" y="23"/>
                    <a:pt x="40" y="23"/>
                    <a:pt x="42" y="23"/>
                  </a:cubicBezTo>
                  <a:cubicBezTo>
                    <a:pt x="42" y="24"/>
                    <a:pt x="42" y="24"/>
                    <a:pt x="42" y="25"/>
                  </a:cubicBezTo>
                  <a:cubicBezTo>
                    <a:pt x="40" y="25"/>
                    <a:pt x="34" y="25"/>
                    <a:pt x="34" y="25"/>
                  </a:cubicBezTo>
                  <a:lnTo>
                    <a:pt x="34" y="37"/>
                  </a:lnTo>
                  <a:lnTo>
                    <a:pt x="49" y="37"/>
                  </a:lnTo>
                  <a:cubicBezTo>
                    <a:pt x="49" y="37"/>
                    <a:pt x="49" y="31"/>
                    <a:pt x="49" y="29"/>
                  </a:cubicBezTo>
                  <a:cubicBezTo>
                    <a:pt x="51" y="29"/>
                    <a:pt x="57" y="29"/>
                    <a:pt x="57" y="29"/>
                  </a:cubicBezTo>
                  <a:lnTo>
                    <a:pt x="57" y="18"/>
                  </a:lnTo>
                  <a:cubicBezTo>
                    <a:pt x="57" y="18"/>
                    <a:pt x="52" y="18"/>
                    <a:pt x="50" y="18"/>
                  </a:cubicBezTo>
                  <a:cubicBezTo>
                    <a:pt x="50" y="16"/>
                    <a:pt x="50" y="7"/>
                    <a:pt x="50" y="7"/>
                  </a:cubicBezTo>
                  <a:lnTo>
                    <a:pt x="35" y="7"/>
                  </a:lnTo>
                  <a:cubicBezTo>
                    <a:pt x="35" y="7"/>
                    <a:pt x="35" y="10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0"/>
                    <a:pt x="34" y="7"/>
                    <a:pt x="34" y="7"/>
                  </a:cubicBezTo>
                  <a:lnTo>
                    <a:pt x="28" y="7"/>
                  </a:lnTo>
                  <a:cubicBezTo>
                    <a:pt x="28" y="7"/>
                    <a:pt x="28" y="10"/>
                    <a:pt x="28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0"/>
                    <a:pt x="27" y="7"/>
                    <a:pt x="27" y="7"/>
                  </a:cubicBezTo>
                  <a:lnTo>
                    <a:pt x="14" y="7"/>
                  </a:lnTo>
                  <a:cubicBezTo>
                    <a:pt x="14" y="7"/>
                    <a:pt x="14" y="20"/>
                    <a:pt x="14" y="22"/>
                  </a:cubicBezTo>
                  <a:cubicBezTo>
                    <a:pt x="12" y="22"/>
                    <a:pt x="5" y="22"/>
                    <a:pt x="5" y="22"/>
                  </a:cubicBezTo>
                  <a:lnTo>
                    <a:pt x="5" y="52"/>
                  </a:lnTo>
                  <a:lnTo>
                    <a:pt x="22" y="52"/>
                  </a:lnTo>
                  <a:lnTo>
                    <a:pt x="22" y="35"/>
                  </a:lnTo>
                  <a:lnTo>
                    <a:pt x="14" y="35"/>
                  </a:lnTo>
                  <a:cubicBezTo>
                    <a:pt x="14" y="35"/>
                    <a:pt x="14" y="39"/>
                    <a:pt x="14" y="40"/>
                  </a:cubicBezTo>
                  <a:cubicBezTo>
                    <a:pt x="14" y="40"/>
                    <a:pt x="13" y="40"/>
                    <a:pt x="13" y="40"/>
                  </a:cubicBezTo>
                  <a:cubicBezTo>
                    <a:pt x="13" y="39"/>
                    <a:pt x="13" y="35"/>
                    <a:pt x="13" y="34"/>
                  </a:cubicBezTo>
                  <a:cubicBezTo>
                    <a:pt x="15" y="34"/>
                    <a:pt x="21" y="34"/>
                    <a:pt x="23" y="34"/>
                  </a:cubicBezTo>
                  <a:cubicBezTo>
                    <a:pt x="23" y="36"/>
                    <a:pt x="23" y="52"/>
                    <a:pt x="23" y="54"/>
                  </a:cubicBezTo>
                  <a:cubicBezTo>
                    <a:pt x="21" y="54"/>
                    <a:pt x="5" y="54"/>
                    <a:pt x="3" y="54"/>
                  </a:cubicBezTo>
                  <a:cubicBezTo>
                    <a:pt x="3" y="51"/>
                    <a:pt x="3" y="23"/>
                    <a:pt x="3" y="21"/>
                  </a:cubicBezTo>
                  <a:cubicBezTo>
                    <a:pt x="5" y="21"/>
                    <a:pt x="12" y="21"/>
                    <a:pt x="12" y="21"/>
                  </a:cubicBezTo>
                  <a:cubicBezTo>
                    <a:pt x="12" y="21"/>
                    <a:pt x="12" y="7"/>
                    <a:pt x="12" y="5"/>
                  </a:cubicBezTo>
                  <a:cubicBezTo>
                    <a:pt x="14" y="5"/>
                    <a:pt x="21" y="5"/>
                    <a:pt x="21" y="5"/>
                  </a:cubicBezTo>
                  <a:cubicBezTo>
                    <a:pt x="21" y="5"/>
                    <a:pt x="21" y="3"/>
                    <a:pt x="21" y="2"/>
                  </a:cubicBezTo>
                  <a:cubicBezTo>
                    <a:pt x="24" y="2"/>
                    <a:pt x="37" y="2"/>
                    <a:pt x="39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6" name="Freeform 40"/>
            <p:cNvSpPr>
              <a:spLocks noEditPoints="1"/>
            </p:cNvSpPr>
            <p:nvPr/>
          </p:nvSpPr>
          <p:spPr bwMode="auto">
            <a:xfrm>
              <a:off x="635" y="3303"/>
              <a:ext cx="305" cy="36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49" y="28"/>
                </a:cxn>
                <a:cxn ang="0">
                  <a:pos x="37" y="13"/>
                </a:cxn>
                <a:cxn ang="0">
                  <a:pos x="43" y="19"/>
                </a:cxn>
                <a:cxn ang="0">
                  <a:pos x="32" y="22"/>
                </a:cxn>
                <a:cxn ang="0">
                  <a:pos x="54" y="6"/>
                </a:cxn>
                <a:cxn ang="0">
                  <a:pos x="40" y="37"/>
                </a:cxn>
                <a:cxn ang="0">
                  <a:pos x="23" y="50"/>
                </a:cxn>
                <a:cxn ang="0">
                  <a:pos x="14" y="62"/>
                </a:cxn>
                <a:cxn ang="0">
                  <a:pos x="6" y="31"/>
                </a:cxn>
                <a:cxn ang="0">
                  <a:pos x="18" y="40"/>
                </a:cxn>
                <a:cxn ang="0">
                  <a:pos x="16" y="34"/>
                </a:cxn>
                <a:cxn ang="0">
                  <a:pos x="10" y="45"/>
                </a:cxn>
                <a:cxn ang="0">
                  <a:pos x="24" y="25"/>
                </a:cxn>
                <a:cxn ang="0">
                  <a:pos x="0" y="64"/>
                </a:cxn>
                <a:cxn ang="0">
                  <a:pos x="12" y="69"/>
                </a:cxn>
                <a:cxn ang="0">
                  <a:pos x="31" y="54"/>
                </a:cxn>
                <a:cxn ang="0">
                  <a:pos x="31" y="45"/>
                </a:cxn>
                <a:cxn ang="0">
                  <a:pos x="42" y="45"/>
                </a:cxn>
                <a:cxn ang="0">
                  <a:pos x="60" y="27"/>
                </a:cxn>
                <a:cxn ang="0">
                  <a:pos x="59" y="0"/>
                </a:cxn>
                <a:cxn ang="0">
                  <a:pos x="58" y="26"/>
                </a:cxn>
                <a:cxn ang="0">
                  <a:pos x="30" y="43"/>
                </a:cxn>
                <a:cxn ang="0">
                  <a:pos x="27" y="54"/>
                </a:cxn>
                <a:cxn ang="0">
                  <a:pos x="2" y="62"/>
                </a:cxn>
                <a:cxn ang="0">
                  <a:pos x="21" y="27"/>
                </a:cxn>
                <a:cxn ang="0">
                  <a:pos x="13" y="42"/>
                </a:cxn>
                <a:cxn ang="0">
                  <a:pos x="14" y="36"/>
                </a:cxn>
                <a:cxn ang="0">
                  <a:pos x="20" y="42"/>
                </a:cxn>
                <a:cxn ang="0">
                  <a:pos x="3" y="28"/>
                </a:cxn>
                <a:cxn ang="0">
                  <a:pos x="4" y="61"/>
                </a:cxn>
                <a:cxn ang="0">
                  <a:pos x="14" y="65"/>
                </a:cxn>
                <a:cxn ang="0">
                  <a:pos x="26" y="53"/>
                </a:cxn>
                <a:cxn ang="0">
                  <a:pos x="40" y="40"/>
                </a:cxn>
                <a:cxn ang="0">
                  <a:pos x="56" y="26"/>
                </a:cxn>
                <a:cxn ang="0">
                  <a:pos x="29" y="4"/>
                </a:cxn>
                <a:cxn ang="0">
                  <a:pos x="46" y="24"/>
                </a:cxn>
                <a:cxn ang="0">
                  <a:pos x="39" y="16"/>
                </a:cxn>
                <a:cxn ang="0">
                  <a:pos x="46" y="16"/>
                </a:cxn>
                <a:cxn ang="0">
                  <a:pos x="28" y="25"/>
                </a:cxn>
                <a:cxn ang="0">
                  <a:pos x="58" y="2"/>
                </a:cxn>
              </a:cxnLst>
              <a:rect l="0" t="0" r="r" b="b"/>
              <a:pathLst>
                <a:path w="60" h="71">
                  <a:moveTo>
                    <a:pt x="59" y="0"/>
                  </a:moveTo>
                  <a:lnTo>
                    <a:pt x="26" y="0"/>
                  </a:lnTo>
                  <a:lnTo>
                    <a:pt x="26" y="28"/>
                  </a:lnTo>
                  <a:lnTo>
                    <a:pt x="49" y="28"/>
                  </a:lnTo>
                  <a:lnTo>
                    <a:pt x="49" y="13"/>
                  </a:lnTo>
                  <a:lnTo>
                    <a:pt x="37" y="13"/>
                  </a:lnTo>
                  <a:lnTo>
                    <a:pt x="37" y="19"/>
                  </a:lnTo>
                  <a:cubicBezTo>
                    <a:pt x="37" y="19"/>
                    <a:pt x="41" y="19"/>
                    <a:pt x="43" y="19"/>
                  </a:cubicBezTo>
                  <a:cubicBezTo>
                    <a:pt x="43" y="20"/>
                    <a:pt x="43" y="21"/>
                    <a:pt x="43" y="22"/>
                  </a:cubicBezTo>
                  <a:cubicBezTo>
                    <a:pt x="41" y="22"/>
                    <a:pt x="34" y="22"/>
                    <a:pt x="32" y="22"/>
                  </a:cubicBezTo>
                  <a:cubicBezTo>
                    <a:pt x="32" y="20"/>
                    <a:pt x="32" y="8"/>
                    <a:pt x="32" y="6"/>
                  </a:cubicBezTo>
                  <a:cubicBezTo>
                    <a:pt x="34" y="6"/>
                    <a:pt x="51" y="6"/>
                    <a:pt x="54" y="6"/>
                  </a:cubicBezTo>
                  <a:cubicBezTo>
                    <a:pt x="54" y="9"/>
                    <a:pt x="54" y="24"/>
                    <a:pt x="54" y="25"/>
                  </a:cubicBezTo>
                  <a:cubicBezTo>
                    <a:pt x="53" y="26"/>
                    <a:pt x="41" y="37"/>
                    <a:pt x="40" y="37"/>
                  </a:cubicBezTo>
                  <a:cubicBezTo>
                    <a:pt x="38" y="37"/>
                    <a:pt x="30" y="37"/>
                    <a:pt x="26" y="41"/>
                  </a:cubicBezTo>
                  <a:cubicBezTo>
                    <a:pt x="24" y="44"/>
                    <a:pt x="23" y="48"/>
                    <a:pt x="23" y="50"/>
                  </a:cubicBezTo>
                  <a:cubicBezTo>
                    <a:pt x="23" y="52"/>
                    <a:pt x="23" y="53"/>
                    <a:pt x="23" y="53"/>
                  </a:cubicBezTo>
                  <a:cubicBezTo>
                    <a:pt x="22" y="54"/>
                    <a:pt x="15" y="61"/>
                    <a:pt x="14" y="62"/>
                  </a:cubicBezTo>
                  <a:cubicBezTo>
                    <a:pt x="12" y="61"/>
                    <a:pt x="9" y="59"/>
                    <a:pt x="6" y="59"/>
                  </a:cubicBezTo>
                  <a:cubicBezTo>
                    <a:pt x="6" y="57"/>
                    <a:pt x="6" y="33"/>
                    <a:pt x="6" y="31"/>
                  </a:cubicBezTo>
                  <a:cubicBezTo>
                    <a:pt x="8" y="31"/>
                    <a:pt x="16" y="31"/>
                    <a:pt x="18" y="31"/>
                  </a:cubicBezTo>
                  <a:cubicBezTo>
                    <a:pt x="18" y="32"/>
                    <a:pt x="18" y="38"/>
                    <a:pt x="18" y="40"/>
                  </a:cubicBezTo>
                  <a:cubicBezTo>
                    <a:pt x="17" y="40"/>
                    <a:pt x="17" y="40"/>
                    <a:pt x="16" y="40"/>
                  </a:cubicBezTo>
                  <a:cubicBezTo>
                    <a:pt x="16" y="38"/>
                    <a:pt x="16" y="34"/>
                    <a:pt x="16" y="34"/>
                  </a:cubicBezTo>
                  <a:lnTo>
                    <a:pt x="10" y="34"/>
                  </a:lnTo>
                  <a:lnTo>
                    <a:pt x="10" y="45"/>
                  </a:lnTo>
                  <a:lnTo>
                    <a:pt x="24" y="45"/>
                  </a:lnTo>
                  <a:lnTo>
                    <a:pt x="24" y="25"/>
                  </a:lnTo>
                  <a:lnTo>
                    <a:pt x="0" y="25"/>
                  </a:lnTo>
                  <a:lnTo>
                    <a:pt x="0" y="64"/>
                  </a:lnTo>
                  <a:lnTo>
                    <a:pt x="1" y="64"/>
                  </a:lnTo>
                  <a:cubicBezTo>
                    <a:pt x="4" y="65"/>
                    <a:pt x="11" y="67"/>
                    <a:pt x="12" y="69"/>
                  </a:cubicBezTo>
                  <a:lnTo>
                    <a:pt x="13" y="71"/>
                  </a:lnTo>
                  <a:lnTo>
                    <a:pt x="31" y="54"/>
                  </a:lnTo>
                  <a:lnTo>
                    <a:pt x="30" y="53"/>
                  </a:lnTo>
                  <a:cubicBezTo>
                    <a:pt x="30" y="53"/>
                    <a:pt x="27" y="48"/>
                    <a:pt x="31" y="45"/>
                  </a:cubicBezTo>
                  <a:cubicBezTo>
                    <a:pt x="35" y="41"/>
                    <a:pt x="38" y="43"/>
                    <a:pt x="40" y="44"/>
                  </a:cubicBezTo>
                  <a:lnTo>
                    <a:pt x="42" y="45"/>
                  </a:lnTo>
                  <a:lnTo>
                    <a:pt x="43" y="44"/>
                  </a:lnTo>
                  <a:lnTo>
                    <a:pt x="60" y="27"/>
                  </a:lnTo>
                  <a:lnTo>
                    <a:pt x="60" y="0"/>
                  </a:lnTo>
                  <a:lnTo>
                    <a:pt x="59" y="0"/>
                  </a:lnTo>
                  <a:close/>
                  <a:moveTo>
                    <a:pt x="58" y="2"/>
                  </a:moveTo>
                  <a:cubicBezTo>
                    <a:pt x="58" y="5"/>
                    <a:pt x="58" y="25"/>
                    <a:pt x="58" y="26"/>
                  </a:cubicBezTo>
                  <a:cubicBezTo>
                    <a:pt x="57" y="27"/>
                    <a:pt x="43" y="41"/>
                    <a:pt x="41" y="42"/>
                  </a:cubicBezTo>
                  <a:cubicBezTo>
                    <a:pt x="39" y="41"/>
                    <a:pt x="35" y="39"/>
                    <a:pt x="30" y="43"/>
                  </a:cubicBezTo>
                  <a:cubicBezTo>
                    <a:pt x="27" y="45"/>
                    <a:pt x="27" y="47"/>
                    <a:pt x="27" y="50"/>
                  </a:cubicBezTo>
                  <a:cubicBezTo>
                    <a:pt x="27" y="51"/>
                    <a:pt x="27" y="53"/>
                    <a:pt x="27" y="54"/>
                  </a:cubicBezTo>
                  <a:cubicBezTo>
                    <a:pt x="26" y="55"/>
                    <a:pt x="15" y="65"/>
                    <a:pt x="13" y="67"/>
                  </a:cubicBezTo>
                  <a:cubicBezTo>
                    <a:pt x="10" y="65"/>
                    <a:pt x="5" y="63"/>
                    <a:pt x="2" y="62"/>
                  </a:cubicBezTo>
                  <a:cubicBezTo>
                    <a:pt x="2" y="60"/>
                    <a:pt x="2" y="30"/>
                    <a:pt x="2" y="27"/>
                  </a:cubicBezTo>
                  <a:cubicBezTo>
                    <a:pt x="5" y="27"/>
                    <a:pt x="19" y="27"/>
                    <a:pt x="21" y="27"/>
                  </a:cubicBezTo>
                  <a:cubicBezTo>
                    <a:pt x="21" y="29"/>
                    <a:pt x="21" y="40"/>
                    <a:pt x="21" y="42"/>
                  </a:cubicBezTo>
                  <a:cubicBezTo>
                    <a:pt x="19" y="42"/>
                    <a:pt x="14" y="42"/>
                    <a:pt x="13" y="42"/>
                  </a:cubicBezTo>
                  <a:cubicBezTo>
                    <a:pt x="13" y="41"/>
                    <a:pt x="13" y="38"/>
                    <a:pt x="13" y="36"/>
                  </a:cubicBezTo>
                  <a:cubicBezTo>
                    <a:pt x="13" y="36"/>
                    <a:pt x="13" y="36"/>
                    <a:pt x="14" y="36"/>
                  </a:cubicBezTo>
                  <a:cubicBezTo>
                    <a:pt x="14" y="38"/>
                    <a:pt x="14" y="42"/>
                    <a:pt x="14" y="42"/>
                  </a:cubicBezTo>
                  <a:lnTo>
                    <a:pt x="20" y="42"/>
                  </a:lnTo>
                  <a:lnTo>
                    <a:pt x="20" y="28"/>
                  </a:lnTo>
                  <a:lnTo>
                    <a:pt x="3" y="28"/>
                  </a:lnTo>
                  <a:lnTo>
                    <a:pt x="3" y="61"/>
                  </a:lnTo>
                  <a:lnTo>
                    <a:pt x="4" y="61"/>
                  </a:lnTo>
                  <a:cubicBezTo>
                    <a:pt x="7" y="61"/>
                    <a:pt x="12" y="64"/>
                    <a:pt x="13" y="65"/>
                  </a:cubicBezTo>
                  <a:lnTo>
                    <a:pt x="14" y="65"/>
                  </a:lnTo>
                  <a:lnTo>
                    <a:pt x="27" y="54"/>
                  </a:lnTo>
                  <a:lnTo>
                    <a:pt x="26" y="53"/>
                  </a:lnTo>
                  <a:cubicBezTo>
                    <a:pt x="25" y="52"/>
                    <a:pt x="25" y="47"/>
                    <a:pt x="28" y="43"/>
                  </a:cubicBezTo>
                  <a:cubicBezTo>
                    <a:pt x="32" y="39"/>
                    <a:pt x="40" y="40"/>
                    <a:pt x="40" y="40"/>
                  </a:cubicBezTo>
                  <a:lnTo>
                    <a:pt x="41" y="40"/>
                  </a:lnTo>
                  <a:lnTo>
                    <a:pt x="56" y="26"/>
                  </a:lnTo>
                  <a:lnTo>
                    <a:pt x="56" y="4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46" y="24"/>
                  </a:lnTo>
                  <a:lnTo>
                    <a:pt x="46" y="16"/>
                  </a:lnTo>
                  <a:cubicBezTo>
                    <a:pt x="46" y="16"/>
                    <a:pt x="41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1" y="16"/>
                    <a:pt x="45" y="16"/>
                    <a:pt x="46" y="16"/>
                  </a:cubicBezTo>
                  <a:cubicBezTo>
                    <a:pt x="46" y="17"/>
                    <a:pt x="46" y="23"/>
                    <a:pt x="46" y="25"/>
                  </a:cubicBezTo>
                  <a:cubicBezTo>
                    <a:pt x="44" y="25"/>
                    <a:pt x="30" y="25"/>
                    <a:pt x="28" y="25"/>
                  </a:cubicBezTo>
                  <a:cubicBezTo>
                    <a:pt x="28" y="23"/>
                    <a:pt x="28" y="4"/>
                    <a:pt x="28" y="2"/>
                  </a:cubicBezTo>
                  <a:cubicBezTo>
                    <a:pt x="31" y="2"/>
                    <a:pt x="55" y="2"/>
                    <a:pt x="58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Rectangle 41"/>
            <p:cNvSpPr>
              <a:spLocks noChangeArrowheads="1"/>
            </p:cNvSpPr>
            <p:nvPr/>
          </p:nvSpPr>
          <p:spPr bwMode="auto">
            <a:xfrm>
              <a:off x="1321" y="3598"/>
              <a:ext cx="3113" cy="26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8" name="Rectangle 42"/>
            <p:cNvSpPr>
              <a:spLocks noChangeArrowheads="1"/>
            </p:cNvSpPr>
            <p:nvPr/>
          </p:nvSpPr>
          <p:spPr bwMode="auto">
            <a:xfrm>
              <a:off x="1321" y="3568"/>
              <a:ext cx="3113" cy="20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Rectangle 43"/>
            <p:cNvSpPr>
              <a:spLocks noChangeArrowheads="1"/>
            </p:cNvSpPr>
            <p:nvPr/>
          </p:nvSpPr>
          <p:spPr bwMode="auto">
            <a:xfrm>
              <a:off x="782" y="1256"/>
              <a:ext cx="26" cy="1844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0" name="Rectangle 44"/>
            <p:cNvSpPr>
              <a:spLocks noChangeArrowheads="1"/>
            </p:cNvSpPr>
            <p:nvPr/>
          </p:nvSpPr>
          <p:spPr bwMode="auto">
            <a:xfrm>
              <a:off x="746" y="1256"/>
              <a:ext cx="26" cy="1844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1" name="Rectangle 45"/>
            <p:cNvSpPr>
              <a:spLocks noChangeArrowheads="1"/>
            </p:cNvSpPr>
            <p:nvPr/>
          </p:nvSpPr>
          <p:spPr bwMode="auto">
            <a:xfrm>
              <a:off x="4952" y="1256"/>
              <a:ext cx="20" cy="1844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2" name="Rectangle 46"/>
            <p:cNvSpPr>
              <a:spLocks noChangeArrowheads="1"/>
            </p:cNvSpPr>
            <p:nvPr/>
          </p:nvSpPr>
          <p:spPr bwMode="auto">
            <a:xfrm>
              <a:off x="4988" y="1256"/>
              <a:ext cx="20" cy="1844"/>
            </a:xfrm>
            <a:prstGeom prst="rect">
              <a:avLst/>
            </a:prstGeom>
            <a:solidFill>
              <a:schemeClr val="accent2">
                <a:alpha val="60001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3" name="Freeform 47"/>
            <p:cNvSpPr>
              <a:spLocks noEditPoints="1"/>
            </p:cNvSpPr>
            <p:nvPr/>
          </p:nvSpPr>
          <p:spPr bwMode="auto">
            <a:xfrm>
              <a:off x="4429" y="3451"/>
              <a:ext cx="315" cy="28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3" y="7"/>
                </a:cxn>
                <a:cxn ang="0">
                  <a:pos x="0" y="18"/>
                </a:cxn>
                <a:cxn ang="0">
                  <a:pos x="3" y="39"/>
                </a:cxn>
                <a:cxn ang="0">
                  <a:pos x="20" y="48"/>
                </a:cxn>
                <a:cxn ang="0">
                  <a:pos x="62" y="56"/>
                </a:cxn>
                <a:cxn ang="0">
                  <a:pos x="35" y="33"/>
                </a:cxn>
                <a:cxn ang="0">
                  <a:pos x="47" y="47"/>
                </a:cxn>
                <a:cxn ang="0">
                  <a:pos x="41" y="41"/>
                </a:cxn>
                <a:cxn ang="0">
                  <a:pos x="55" y="39"/>
                </a:cxn>
                <a:cxn ang="0">
                  <a:pos x="27" y="49"/>
                </a:cxn>
                <a:cxn ang="0">
                  <a:pos x="11" y="41"/>
                </a:cxn>
                <a:cxn ang="0">
                  <a:pos x="15" y="34"/>
                </a:cxn>
                <a:cxn ang="0">
                  <a:pos x="11" y="28"/>
                </a:cxn>
                <a:cxn ang="0">
                  <a:pos x="15" y="22"/>
                </a:cxn>
                <a:cxn ang="0">
                  <a:pos x="10" y="13"/>
                </a:cxn>
                <a:cxn ang="0">
                  <a:pos x="23" y="6"/>
                </a:cxn>
                <a:cxn ang="0">
                  <a:pos x="29" y="14"/>
                </a:cxn>
                <a:cxn ang="0">
                  <a:pos x="38" y="22"/>
                </a:cxn>
                <a:cxn ang="0">
                  <a:pos x="30" y="15"/>
                </a:cxn>
                <a:cxn ang="0">
                  <a:pos x="23" y="29"/>
                </a:cxn>
                <a:cxn ang="0">
                  <a:pos x="44" y="7"/>
                </a:cxn>
                <a:cxn ang="0">
                  <a:pos x="35" y="0"/>
                </a:cxn>
                <a:cxn ang="0">
                  <a:pos x="33" y="2"/>
                </a:cxn>
                <a:cxn ang="0">
                  <a:pos x="42" y="9"/>
                </a:cxn>
                <a:cxn ang="0">
                  <a:pos x="26" y="26"/>
                </a:cxn>
                <a:cxn ang="0">
                  <a:pos x="27" y="18"/>
                </a:cxn>
                <a:cxn ang="0">
                  <a:pos x="41" y="25"/>
                </a:cxn>
                <a:cxn ang="0">
                  <a:pos x="32" y="11"/>
                </a:cxn>
                <a:cxn ang="0">
                  <a:pos x="20" y="4"/>
                </a:cxn>
                <a:cxn ang="0">
                  <a:pos x="8" y="10"/>
                </a:cxn>
                <a:cxn ang="0">
                  <a:pos x="12" y="24"/>
                </a:cxn>
                <a:cxn ang="0">
                  <a:pos x="8" y="26"/>
                </a:cxn>
                <a:cxn ang="0">
                  <a:pos x="12" y="30"/>
                </a:cxn>
                <a:cxn ang="0">
                  <a:pos x="8" y="32"/>
                </a:cxn>
                <a:cxn ang="0">
                  <a:pos x="24" y="43"/>
                </a:cxn>
                <a:cxn ang="0">
                  <a:pos x="58" y="52"/>
                </a:cxn>
                <a:cxn ang="0">
                  <a:pos x="39" y="36"/>
                </a:cxn>
                <a:cxn ang="0">
                  <a:pos x="45" y="43"/>
                </a:cxn>
                <a:cxn ang="0">
                  <a:pos x="37" y="45"/>
                </a:cxn>
                <a:cxn ang="0">
                  <a:pos x="59" y="35"/>
                </a:cxn>
                <a:cxn ang="0">
                  <a:pos x="23" y="53"/>
                </a:cxn>
                <a:cxn ang="0">
                  <a:pos x="6" y="45"/>
                </a:cxn>
                <a:cxn ang="0">
                  <a:pos x="3" y="37"/>
                </a:cxn>
                <a:cxn ang="0">
                  <a:pos x="6" y="20"/>
                </a:cxn>
                <a:cxn ang="0">
                  <a:pos x="19" y="9"/>
                </a:cxn>
                <a:cxn ang="0">
                  <a:pos x="33" y="2"/>
                </a:cxn>
              </a:cxnLst>
              <a:rect l="0" t="0" r="r" b="b"/>
              <a:pathLst>
                <a:path w="62" h="56">
                  <a:moveTo>
                    <a:pt x="34" y="0"/>
                  </a:moveTo>
                  <a:lnTo>
                    <a:pt x="16" y="0"/>
                  </a:lnTo>
                  <a:cubicBezTo>
                    <a:pt x="16" y="0"/>
                    <a:pt x="16" y="5"/>
                    <a:pt x="16" y="7"/>
                  </a:cubicBezTo>
                  <a:cubicBezTo>
                    <a:pt x="14" y="7"/>
                    <a:pt x="3" y="7"/>
                    <a:pt x="3" y="7"/>
                  </a:cubicBezTo>
                  <a:cubicBezTo>
                    <a:pt x="3" y="7"/>
                    <a:pt x="3" y="16"/>
                    <a:pt x="3" y="18"/>
                  </a:cubicBezTo>
                  <a:cubicBezTo>
                    <a:pt x="3" y="18"/>
                    <a:pt x="0" y="18"/>
                    <a:pt x="0" y="18"/>
                  </a:cubicBezTo>
                  <a:lnTo>
                    <a:pt x="0" y="39"/>
                  </a:lnTo>
                  <a:cubicBezTo>
                    <a:pt x="0" y="39"/>
                    <a:pt x="2" y="39"/>
                    <a:pt x="3" y="39"/>
                  </a:cubicBezTo>
                  <a:cubicBezTo>
                    <a:pt x="3" y="41"/>
                    <a:pt x="3" y="48"/>
                    <a:pt x="3" y="48"/>
                  </a:cubicBezTo>
                  <a:cubicBezTo>
                    <a:pt x="3" y="48"/>
                    <a:pt x="18" y="48"/>
                    <a:pt x="20" y="48"/>
                  </a:cubicBezTo>
                  <a:cubicBezTo>
                    <a:pt x="20" y="49"/>
                    <a:pt x="20" y="56"/>
                    <a:pt x="20" y="56"/>
                  </a:cubicBezTo>
                  <a:lnTo>
                    <a:pt x="62" y="56"/>
                  </a:lnTo>
                  <a:lnTo>
                    <a:pt x="62" y="33"/>
                  </a:lnTo>
                  <a:lnTo>
                    <a:pt x="35" y="33"/>
                  </a:lnTo>
                  <a:lnTo>
                    <a:pt x="35" y="47"/>
                  </a:lnTo>
                  <a:lnTo>
                    <a:pt x="47" y="47"/>
                  </a:lnTo>
                  <a:lnTo>
                    <a:pt x="47" y="41"/>
                  </a:lnTo>
                  <a:cubicBezTo>
                    <a:pt x="47" y="41"/>
                    <a:pt x="43" y="41"/>
                    <a:pt x="41" y="41"/>
                  </a:cubicBezTo>
                  <a:cubicBezTo>
                    <a:pt x="41" y="40"/>
                    <a:pt x="41" y="39"/>
                    <a:pt x="41" y="39"/>
                  </a:cubicBezTo>
                  <a:cubicBezTo>
                    <a:pt x="43" y="39"/>
                    <a:pt x="53" y="39"/>
                    <a:pt x="55" y="39"/>
                  </a:cubicBezTo>
                  <a:cubicBezTo>
                    <a:pt x="55" y="41"/>
                    <a:pt x="55" y="48"/>
                    <a:pt x="55" y="49"/>
                  </a:cubicBezTo>
                  <a:cubicBezTo>
                    <a:pt x="53" y="49"/>
                    <a:pt x="29" y="49"/>
                    <a:pt x="27" y="49"/>
                  </a:cubicBezTo>
                  <a:cubicBezTo>
                    <a:pt x="27" y="48"/>
                    <a:pt x="27" y="41"/>
                    <a:pt x="27" y="41"/>
                  </a:cubicBezTo>
                  <a:cubicBezTo>
                    <a:pt x="27" y="41"/>
                    <a:pt x="13" y="41"/>
                    <a:pt x="11" y="41"/>
                  </a:cubicBezTo>
                  <a:cubicBezTo>
                    <a:pt x="11" y="39"/>
                    <a:pt x="11" y="36"/>
                    <a:pt x="11" y="34"/>
                  </a:cubicBezTo>
                  <a:cubicBezTo>
                    <a:pt x="12" y="34"/>
                    <a:pt x="15" y="34"/>
                    <a:pt x="15" y="34"/>
                  </a:cubicBezTo>
                  <a:lnTo>
                    <a:pt x="15" y="28"/>
                  </a:lnTo>
                  <a:cubicBezTo>
                    <a:pt x="15" y="28"/>
                    <a:pt x="12" y="28"/>
                    <a:pt x="11" y="28"/>
                  </a:cubicBezTo>
                  <a:cubicBezTo>
                    <a:pt x="12" y="28"/>
                    <a:pt x="15" y="28"/>
                    <a:pt x="15" y="28"/>
                  </a:cubicBezTo>
                  <a:lnTo>
                    <a:pt x="15" y="22"/>
                  </a:lnTo>
                  <a:cubicBezTo>
                    <a:pt x="15" y="22"/>
                    <a:pt x="12" y="22"/>
                    <a:pt x="10" y="22"/>
                  </a:cubicBezTo>
                  <a:cubicBezTo>
                    <a:pt x="10" y="20"/>
                    <a:pt x="10" y="15"/>
                    <a:pt x="10" y="13"/>
                  </a:cubicBezTo>
                  <a:cubicBezTo>
                    <a:pt x="13" y="13"/>
                    <a:pt x="23" y="13"/>
                    <a:pt x="23" y="13"/>
                  </a:cubicBezTo>
                  <a:cubicBezTo>
                    <a:pt x="23" y="13"/>
                    <a:pt x="23" y="8"/>
                    <a:pt x="23" y="6"/>
                  </a:cubicBezTo>
                  <a:cubicBezTo>
                    <a:pt x="25" y="6"/>
                    <a:pt x="28" y="6"/>
                    <a:pt x="29" y="6"/>
                  </a:cubicBezTo>
                  <a:cubicBezTo>
                    <a:pt x="29" y="8"/>
                    <a:pt x="29" y="14"/>
                    <a:pt x="29" y="14"/>
                  </a:cubicBezTo>
                  <a:cubicBezTo>
                    <a:pt x="29" y="14"/>
                    <a:pt x="36" y="14"/>
                    <a:pt x="38" y="14"/>
                  </a:cubicBezTo>
                  <a:cubicBezTo>
                    <a:pt x="38" y="16"/>
                    <a:pt x="38" y="21"/>
                    <a:pt x="38" y="22"/>
                  </a:cubicBezTo>
                  <a:cubicBezTo>
                    <a:pt x="36" y="22"/>
                    <a:pt x="32" y="22"/>
                    <a:pt x="30" y="22"/>
                  </a:cubicBezTo>
                  <a:cubicBezTo>
                    <a:pt x="30" y="21"/>
                    <a:pt x="30" y="15"/>
                    <a:pt x="30" y="15"/>
                  </a:cubicBezTo>
                  <a:lnTo>
                    <a:pt x="23" y="15"/>
                  </a:lnTo>
                  <a:lnTo>
                    <a:pt x="23" y="29"/>
                  </a:lnTo>
                  <a:lnTo>
                    <a:pt x="44" y="29"/>
                  </a:lnTo>
                  <a:lnTo>
                    <a:pt x="44" y="7"/>
                  </a:lnTo>
                  <a:cubicBezTo>
                    <a:pt x="44" y="7"/>
                    <a:pt x="37" y="7"/>
                    <a:pt x="35" y="7"/>
                  </a:cubicBezTo>
                  <a:cubicBezTo>
                    <a:pt x="35" y="5"/>
                    <a:pt x="35" y="0"/>
                    <a:pt x="35" y="0"/>
                  </a:cubicBezTo>
                  <a:lnTo>
                    <a:pt x="34" y="0"/>
                  </a:lnTo>
                  <a:close/>
                  <a:moveTo>
                    <a:pt x="33" y="2"/>
                  </a:moveTo>
                  <a:cubicBezTo>
                    <a:pt x="33" y="4"/>
                    <a:pt x="33" y="9"/>
                    <a:pt x="33" y="9"/>
                  </a:cubicBezTo>
                  <a:cubicBezTo>
                    <a:pt x="33" y="9"/>
                    <a:pt x="40" y="9"/>
                    <a:pt x="42" y="9"/>
                  </a:cubicBezTo>
                  <a:cubicBezTo>
                    <a:pt x="42" y="11"/>
                    <a:pt x="42" y="24"/>
                    <a:pt x="42" y="26"/>
                  </a:cubicBezTo>
                  <a:cubicBezTo>
                    <a:pt x="39" y="26"/>
                    <a:pt x="28" y="26"/>
                    <a:pt x="26" y="26"/>
                  </a:cubicBezTo>
                  <a:cubicBezTo>
                    <a:pt x="26" y="25"/>
                    <a:pt x="26" y="20"/>
                    <a:pt x="26" y="18"/>
                  </a:cubicBezTo>
                  <a:cubicBezTo>
                    <a:pt x="26" y="18"/>
                    <a:pt x="27" y="18"/>
                    <a:pt x="27" y="18"/>
                  </a:cubicBezTo>
                  <a:cubicBezTo>
                    <a:pt x="27" y="20"/>
                    <a:pt x="27" y="25"/>
                    <a:pt x="27" y="25"/>
                  </a:cubicBezTo>
                  <a:lnTo>
                    <a:pt x="41" y="25"/>
                  </a:lnTo>
                  <a:lnTo>
                    <a:pt x="41" y="11"/>
                  </a:lnTo>
                  <a:cubicBezTo>
                    <a:pt x="41" y="11"/>
                    <a:pt x="34" y="11"/>
                    <a:pt x="32" y="11"/>
                  </a:cubicBezTo>
                  <a:cubicBezTo>
                    <a:pt x="32" y="10"/>
                    <a:pt x="32" y="4"/>
                    <a:pt x="32" y="4"/>
                  </a:cubicBezTo>
                  <a:lnTo>
                    <a:pt x="20" y="4"/>
                  </a:lnTo>
                  <a:cubicBezTo>
                    <a:pt x="20" y="4"/>
                    <a:pt x="20" y="9"/>
                    <a:pt x="20" y="10"/>
                  </a:cubicBezTo>
                  <a:cubicBezTo>
                    <a:pt x="18" y="10"/>
                    <a:pt x="8" y="10"/>
                    <a:pt x="8" y="10"/>
                  </a:cubicBezTo>
                  <a:lnTo>
                    <a:pt x="8" y="24"/>
                  </a:lnTo>
                  <a:cubicBezTo>
                    <a:pt x="8" y="24"/>
                    <a:pt x="11" y="24"/>
                    <a:pt x="12" y="24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1" y="26"/>
                    <a:pt x="8" y="26"/>
                    <a:pt x="8" y="26"/>
                  </a:cubicBezTo>
                  <a:lnTo>
                    <a:pt x="8" y="30"/>
                  </a:lnTo>
                  <a:cubicBezTo>
                    <a:pt x="8" y="30"/>
                    <a:pt x="11" y="30"/>
                    <a:pt x="12" y="30"/>
                  </a:cubicBezTo>
                  <a:cubicBezTo>
                    <a:pt x="12" y="31"/>
                    <a:pt x="12" y="31"/>
                    <a:pt x="12" y="32"/>
                  </a:cubicBezTo>
                  <a:cubicBezTo>
                    <a:pt x="11" y="32"/>
                    <a:pt x="8" y="32"/>
                    <a:pt x="8" y="32"/>
                  </a:cubicBezTo>
                  <a:lnTo>
                    <a:pt x="8" y="43"/>
                  </a:lnTo>
                  <a:cubicBezTo>
                    <a:pt x="8" y="43"/>
                    <a:pt x="22" y="43"/>
                    <a:pt x="24" y="43"/>
                  </a:cubicBezTo>
                  <a:cubicBezTo>
                    <a:pt x="24" y="45"/>
                    <a:pt x="24" y="52"/>
                    <a:pt x="24" y="52"/>
                  </a:cubicBezTo>
                  <a:lnTo>
                    <a:pt x="58" y="52"/>
                  </a:lnTo>
                  <a:lnTo>
                    <a:pt x="58" y="36"/>
                  </a:lnTo>
                  <a:lnTo>
                    <a:pt x="39" y="36"/>
                  </a:lnTo>
                  <a:lnTo>
                    <a:pt x="39" y="43"/>
                  </a:lnTo>
                  <a:cubicBezTo>
                    <a:pt x="39" y="43"/>
                    <a:pt x="43" y="43"/>
                    <a:pt x="45" y="43"/>
                  </a:cubicBezTo>
                  <a:cubicBezTo>
                    <a:pt x="45" y="44"/>
                    <a:pt x="45" y="44"/>
                    <a:pt x="45" y="45"/>
                  </a:cubicBezTo>
                  <a:cubicBezTo>
                    <a:pt x="43" y="45"/>
                    <a:pt x="39" y="45"/>
                    <a:pt x="37" y="45"/>
                  </a:cubicBezTo>
                  <a:cubicBezTo>
                    <a:pt x="37" y="43"/>
                    <a:pt x="37" y="37"/>
                    <a:pt x="37" y="35"/>
                  </a:cubicBezTo>
                  <a:cubicBezTo>
                    <a:pt x="39" y="35"/>
                    <a:pt x="57" y="35"/>
                    <a:pt x="59" y="35"/>
                  </a:cubicBezTo>
                  <a:cubicBezTo>
                    <a:pt x="59" y="37"/>
                    <a:pt x="59" y="51"/>
                    <a:pt x="59" y="53"/>
                  </a:cubicBezTo>
                  <a:cubicBezTo>
                    <a:pt x="57" y="53"/>
                    <a:pt x="25" y="53"/>
                    <a:pt x="23" y="53"/>
                  </a:cubicBezTo>
                  <a:cubicBezTo>
                    <a:pt x="23" y="52"/>
                    <a:pt x="23" y="45"/>
                    <a:pt x="23" y="45"/>
                  </a:cubicBezTo>
                  <a:cubicBezTo>
                    <a:pt x="23" y="45"/>
                    <a:pt x="8" y="45"/>
                    <a:pt x="6" y="45"/>
                  </a:cubicBezTo>
                  <a:cubicBezTo>
                    <a:pt x="6" y="43"/>
                    <a:pt x="6" y="37"/>
                    <a:pt x="6" y="37"/>
                  </a:cubicBezTo>
                  <a:cubicBezTo>
                    <a:pt x="6" y="37"/>
                    <a:pt x="4" y="37"/>
                    <a:pt x="3" y="37"/>
                  </a:cubicBezTo>
                  <a:cubicBezTo>
                    <a:pt x="3" y="35"/>
                    <a:pt x="3" y="22"/>
                    <a:pt x="3" y="20"/>
                  </a:cubicBezTo>
                  <a:cubicBezTo>
                    <a:pt x="4" y="20"/>
                    <a:pt x="6" y="20"/>
                    <a:pt x="6" y="20"/>
                  </a:cubicBezTo>
                  <a:cubicBezTo>
                    <a:pt x="6" y="20"/>
                    <a:pt x="6" y="11"/>
                    <a:pt x="6" y="9"/>
                  </a:cubicBezTo>
                  <a:cubicBezTo>
                    <a:pt x="8" y="9"/>
                    <a:pt x="19" y="9"/>
                    <a:pt x="19" y="9"/>
                  </a:cubicBezTo>
                  <a:cubicBezTo>
                    <a:pt x="19" y="9"/>
                    <a:pt x="19" y="4"/>
                    <a:pt x="19" y="2"/>
                  </a:cubicBezTo>
                  <a:cubicBezTo>
                    <a:pt x="21" y="2"/>
                    <a:pt x="30" y="2"/>
                    <a:pt x="33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4" name="Freeform 48"/>
            <p:cNvSpPr>
              <a:spLocks noEditPoints="1"/>
            </p:cNvSpPr>
            <p:nvPr/>
          </p:nvSpPr>
          <p:spPr bwMode="auto">
            <a:xfrm>
              <a:off x="4657" y="3446"/>
              <a:ext cx="391" cy="2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" y="32"/>
                </a:cxn>
                <a:cxn ang="0">
                  <a:pos x="15" y="11"/>
                </a:cxn>
                <a:cxn ang="0">
                  <a:pos x="21" y="22"/>
                </a:cxn>
                <a:cxn ang="0">
                  <a:pos x="24" y="16"/>
                </a:cxn>
                <a:cxn ang="0">
                  <a:pos x="7" y="26"/>
                </a:cxn>
                <a:cxn ang="0">
                  <a:pos x="27" y="6"/>
                </a:cxn>
                <a:cxn ang="0">
                  <a:pos x="41" y="21"/>
                </a:cxn>
                <a:cxn ang="0">
                  <a:pos x="59" y="34"/>
                </a:cxn>
                <a:cxn ang="0">
                  <a:pos x="64" y="50"/>
                </a:cxn>
                <a:cxn ang="0">
                  <a:pos x="34" y="39"/>
                </a:cxn>
                <a:cxn ang="0">
                  <a:pos x="44" y="41"/>
                </a:cxn>
                <a:cxn ang="0">
                  <a:pos x="37" y="46"/>
                </a:cxn>
                <a:cxn ang="0">
                  <a:pos x="49" y="34"/>
                </a:cxn>
                <a:cxn ang="0">
                  <a:pos x="27" y="56"/>
                </a:cxn>
                <a:cxn ang="0">
                  <a:pos x="70" y="55"/>
                </a:cxn>
                <a:cxn ang="0">
                  <a:pos x="77" y="44"/>
                </a:cxn>
                <a:cxn ang="0">
                  <a:pos x="59" y="28"/>
                </a:cxn>
                <a:cxn ang="0">
                  <a:pos x="48" y="18"/>
                </a:cxn>
                <a:cxn ang="0">
                  <a:pos x="48" y="16"/>
                </a:cxn>
                <a:cxn ang="0">
                  <a:pos x="29" y="0"/>
                </a:cxn>
                <a:cxn ang="0">
                  <a:pos x="46" y="17"/>
                </a:cxn>
                <a:cxn ang="0">
                  <a:pos x="47" y="28"/>
                </a:cxn>
                <a:cxn ang="0">
                  <a:pos x="73" y="43"/>
                </a:cxn>
                <a:cxn ang="0">
                  <a:pos x="30" y="53"/>
                </a:cxn>
                <a:cxn ang="0">
                  <a:pos x="46" y="36"/>
                </a:cxn>
                <a:cxn ang="0">
                  <a:pos x="31" y="37"/>
                </a:cxn>
                <a:cxn ang="0">
                  <a:pos x="67" y="52"/>
                </a:cxn>
                <a:cxn ang="0">
                  <a:pos x="71" y="43"/>
                </a:cxn>
                <a:cxn ang="0">
                  <a:pos x="59" y="31"/>
                </a:cxn>
                <a:cxn ang="0">
                  <a:pos x="47" y="30"/>
                </a:cxn>
                <a:cxn ang="0">
                  <a:pos x="44" y="18"/>
                </a:cxn>
                <a:cxn ang="0">
                  <a:pos x="4" y="4"/>
                </a:cxn>
                <a:cxn ang="0">
                  <a:pos x="27" y="28"/>
                </a:cxn>
                <a:cxn ang="0">
                  <a:pos x="18" y="14"/>
                </a:cxn>
                <a:cxn ang="0">
                  <a:pos x="17" y="19"/>
                </a:cxn>
                <a:cxn ang="0">
                  <a:pos x="28" y="13"/>
                </a:cxn>
                <a:cxn ang="0">
                  <a:pos x="3" y="29"/>
                </a:cxn>
                <a:cxn ang="0">
                  <a:pos x="29" y="2"/>
                </a:cxn>
                <a:cxn ang="0">
                  <a:pos x="46" y="43"/>
                </a:cxn>
                <a:cxn ang="0">
                  <a:pos x="40" y="44"/>
                </a:cxn>
                <a:cxn ang="0">
                  <a:pos x="45" y="43"/>
                </a:cxn>
              </a:cxnLst>
              <a:rect l="0" t="0" r="r" b="b"/>
              <a:pathLst>
                <a:path w="77" h="56">
                  <a:moveTo>
                    <a:pt x="29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30" y="32"/>
                  </a:lnTo>
                  <a:lnTo>
                    <a:pt x="30" y="11"/>
                  </a:lnTo>
                  <a:lnTo>
                    <a:pt x="15" y="11"/>
                  </a:lnTo>
                  <a:lnTo>
                    <a:pt x="15" y="22"/>
                  </a:lnTo>
                  <a:lnTo>
                    <a:pt x="21" y="22"/>
                  </a:lnTo>
                  <a:cubicBezTo>
                    <a:pt x="21" y="22"/>
                    <a:pt x="21" y="17"/>
                    <a:pt x="21" y="16"/>
                  </a:cubicBezTo>
                  <a:cubicBezTo>
                    <a:pt x="22" y="16"/>
                    <a:pt x="23" y="16"/>
                    <a:pt x="24" y="16"/>
                  </a:cubicBezTo>
                  <a:cubicBezTo>
                    <a:pt x="24" y="18"/>
                    <a:pt x="24" y="24"/>
                    <a:pt x="24" y="26"/>
                  </a:cubicBezTo>
                  <a:cubicBezTo>
                    <a:pt x="22" y="26"/>
                    <a:pt x="9" y="26"/>
                    <a:pt x="7" y="26"/>
                  </a:cubicBezTo>
                  <a:cubicBezTo>
                    <a:pt x="7" y="24"/>
                    <a:pt x="7" y="8"/>
                    <a:pt x="7" y="6"/>
                  </a:cubicBezTo>
                  <a:cubicBezTo>
                    <a:pt x="9" y="6"/>
                    <a:pt x="26" y="6"/>
                    <a:pt x="27" y="6"/>
                  </a:cubicBezTo>
                  <a:cubicBezTo>
                    <a:pt x="28" y="7"/>
                    <a:pt x="40" y="18"/>
                    <a:pt x="41" y="19"/>
                  </a:cubicBezTo>
                  <a:cubicBezTo>
                    <a:pt x="41" y="19"/>
                    <a:pt x="41" y="20"/>
                    <a:pt x="41" y="21"/>
                  </a:cubicBezTo>
                  <a:cubicBezTo>
                    <a:pt x="41" y="24"/>
                    <a:pt x="42" y="29"/>
                    <a:pt x="45" y="31"/>
                  </a:cubicBezTo>
                  <a:cubicBezTo>
                    <a:pt x="50" y="35"/>
                    <a:pt x="56" y="35"/>
                    <a:pt x="59" y="34"/>
                  </a:cubicBezTo>
                  <a:cubicBezTo>
                    <a:pt x="60" y="35"/>
                    <a:pt x="67" y="42"/>
                    <a:pt x="68" y="43"/>
                  </a:cubicBezTo>
                  <a:cubicBezTo>
                    <a:pt x="67" y="44"/>
                    <a:pt x="65" y="47"/>
                    <a:pt x="64" y="50"/>
                  </a:cubicBezTo>
                  <a:cubicBezTo>
                    <a:pt x="62" y="50"/>
                    <a:pt x="36" y="50"/>
                    <a:pt x="34" y="50"/>
                  </a:cubicBezTo>
                  <a:cubicBezTo>
                    <a:pt x="34" y="48"/>
                    <a:pt x="34" y="41"/>
                    <a:pt x="34" y="39"/>
                  </a:cubicBezTo>
                  <a:cubicBezTo>
                    <a:pt x="36" y="39"/>
                    <a:pt x="42" y="39"/>
                    <a:pt x="44" y="39"/>
                  </a:cubicBezTo>
                  <a:cubicBezTo>
                    <a:pt x="44" y="40"/>
                    <a:pt x="44" y="40"/>
                    <a:pt x="44" y="41"/>
                  </a:cubicBezTo>
                  <a:cubicBezTo>
                    <a:pt x="42" y="41"/>
                    <a:pt x="37" y="41"/>
                    <a:pt x="37" y="41"/>
                  </a:cubicBezTo>
                  <a:lnTo>
                    <a:pt x="37" y="46"/>
                  </a:lnTo>
                  <a:lnTo>
                    <a:pt x="49" y="46"/>
                  </a:lnTo>
                  <a:lnTo>
                    <a:pt x="49" y="34"/>
                  </a:lnTo>
                  <a:lnTo>
                    <a:pt x="27" y="34"/>
                  </a:lnTo>
                  <a:lnTo>
                    <a:pt x="27" y="56"/>
                  </a:lnTo>
                  <a:lnTo>
                    <a:pt x="70" y="56"/>
                  </a:lnTo>
                  <a:lnTo>
                    <a:pt x="70" y="55"/>
                  </a:lnTo>
                  <a:cubicBezTo>
                    <a:pt x="71" y="51"/>
                    <a:pt x="74" y="46"/>
                    <a:pt x="76" y="44"/>
                  </a:cubicBezTo>
                  <a:lnTo>
                    <a:pt x="77" y="44"/>
                  </a:lnTo>
                  <a:lnTo>
                    <a:pt x="59" y="27"/>
                  </a:lnTo>
                  <a:lnTo>
                    <a:pt x="59" y="28"/>
                  </a:lnTo>
                  <a:cubicBezTo>
                    <a:pt x="58" y="28"/>
                    <a:pt x="53" y="30"/>
                    <a:pt x="49" y="27"/>
                  </a:cubicBezTo>
                  <a:cubicBezTo>
                    <a:pt x="45" y="23"/>
                    <a:pt x="47" y="21"/>
                    <a:pt x="48" y="18"/>
                  </a:cubicBezTo>
                  <a:lnTo>
                    <a:pt x="49" y="17"/>
                  </a:lnTo>
                  <a:lnTo>
                    <a:pt x="48" y="16"/>
                  </a:lnTo>
                  <a:lnTo>
                    <a:pt x="30" y="0"/>
                  </a:lnTo>
                  <a:lnTo>
                    <a:pt x="29" y="0"/>
                  </a:lnTo>
                  <a:close/>
                  <a:moveTo>
                    <a:pt x="29" y="2"/>
                  </a:moveTo>
                  <a:cubicBezTo>
                    <a:pt x="29" y="3"/>
                    <a:pt x="44" y="16"/>
                    <a:pt x="46" y="17"/>
                  </a:cubicBezTo>
                  <a:cubicBezTo>
                    <a:pt x="45" y="19"/>
                    <a:pt x="44" y="20"/>
                    <a:pt x="44" y="22"/>
                  </a:cubicBezTo>
                  <a:cubicBezTo>
                    <a:pt x="44" y="24"/>
                    <a:pt x="45" y="26"/>
                    <a:pt x="47" y="28"/>
                  </a:cubicBezTo>
                  <a:cubicBezTo>
                    <a:pt x="51" y="32"/>
                    <a:pt x="56" y="31"/>
                    <a:pt x="59" y="30"/>
                  </a:cubicBezTo>
                  <a:cubicBezTo>
                    <a:pt x="60" y="31"/>
                    <a:pt x="72" y="42"/>
                    <a:pt x="73" y="43"/>
                  </a:cubicBezTo>
                  <a:cubicBezTo>
                    <a:pt x="71" y="46"/>
                    <a:pt x="68" y="51"/>
                    <a:pt x="68" y="53"/>
                  </a:cubicBezTo>
                  <a:cubicBezTo>
                    <a:pt x="66" y="53"/>
                    <a:pt x="32" y="53"/>
                    <a:pt x="30" y="53"/>
                  </a:cubicBezTo>
                  <a:cubicBezTo>
                    <a:pt x="30" y="51"/>
                    <a:pt x="30" y="38"/>
                    <a:pt x="30" y="36"/>
                  </a:cubicBezTo>
                  <a:cubicBezTo>
                    <a:pt x="32" y="36"/>
                    <a:pt x="44" y="36"/>
                    <a:pt x="46" y="36"/>
                  </a:cubicBezTo>
                  <a:cubicBezTo>
                    <a:pt x="46" y="36"/>
                    <a:pt x="46" y="37"/>
                    <a:pt x="46" y="37"/>
                  </a:cubicBezTo>
                  <a:lnTo>
                    <a:pt x="31" y="37"/>
                  </a:lnTo>
                  <a:lnTo>
                    <a:pt x="31" y="52"/>
                  </a:lnTo>
                  <a:lnTo>
                    <a:pt x="67" y="52"/>
                  </a:lnTo>
                  <a:lnTo>
                    <a:pt x="67" y="51"/>
                  </a:lnTo>
                  <a:cubicBezTo>
                    <a:pt x="67" y="49"/>
                    <a:pt x="70" y="45"/>
                    <a:pt x="71" y="43"/>
                  </a:cubicBezTo>
                  <a:lnTo>
                    <a:pt x="71" y="43"/>
                  </a:lnTo>
                  <a:lnTo>
                    <a:pt x="59" y="31"/>
                  </a:lnTo>
                  <a:lnTo>
                    <a:pt x="58" y="32"/>
                  </a:lnTo>
                  <a:cubicBezTo>
                    <a:pt x="57" y="32"/>
                    <a:pt x="51" y="33"/>
                    <a:pt x="47" y="30"/>
                  </a:cubicBezTo>
                  <a:cubicBezTo>
                    <a:pt x="42" y="26"/>
                    <a:pt x="44" y="19"/>
                    <a:pt x="44" y="18"/>
                  </a:cubicBezTo>
                  <a:lnTo>
                    <a:pt x="44" y="18"/>
                  </a:lnTo>
                  <a:lnTo>
                    <a:pt x="28" y="4"/>
                  </a:lnTo>
                  <a:lnTo>
                    <a:pt x="4" y="4"/>
                  </a:lnTo>
                  <a:lnTo>
                    <a:pt x="4" y="28"/>
                  </a:lnTo>
                  <a:lnTo>
                    <a:pt x="27" y="28"/>
                  </a:lnTo>
                  <a:lnTo>
                    <a:pt x="27" y="14"/>
                  </a:lnTo>
                  <a:lnTo>
                    <a:pt x="18" y="14"/>
                  </a:lnTo>
                  <a:cubicBezTo>
                    <a:pt x="18" y="14"/>
                    <a:pt x="18" y="18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7" y="18"/>
                    <a:pt x="17" y="15"/>
                    <a:pt x="17" y="13"/>
                  </a:cubicBezTo>
                  <a:cubicBezTo>
                    <a:pt x="19" y="13"/>
                    <a:pt x="26" y="13"/>
                    <a:pt x="28" y="13"/>
                  </a:cubicBezTo>
                  <a:cubicBezTo>
                    <a:pt x="28" y="15"/>
                    <a:pt x="28" y="27"/>
                    <a:pt x="28" y="29"/>
                  </a:cubicBezTo>
                  <a:cubicBezTo>
                    <a:pt x="25" y="29"/>
                    <a:pt x="5" y="29"/>
                    <a:pt x="3" y="29"/>
                  </a:cubicBezTo>
                  <a:cubicBezTo>
                    <a:pt x="3" y="27"/>
                    <a:pt x="3" y="5"/>
                    <a:pt x="3" y="2"/>
                  </a:cubicBezTo>
                  <a:cubicBezTo>
                    <a:pt x="5" y="2"/>
                    <a:pt x="28" y="2"/>
                    <a:pt x="29" y="2"/>
                  </a:cubicBezTo>
                  <a:close/>
                  <a:moveTo>
                    <a:pt x="45" y="43"/>
                  </a:moveTo>
                  <a:lnTo>
                    <a:pt x="46" y="43"/>
                  </a:lnTo>
                  <a:cubicBezTo>
                    <a:pt x="46" y="43"/>
                    <a:pt x="46" y="44"/>
                    <a:pt x="46" y="44"/>
                  </a:cubicBezTo>
                  <a:cubicBezTo>
                    <a:pt x="45" y="44"/>
                    <a:pt x="42" y="44"/>
                    <a:pt x="40" y="44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2" y="43"/>
                    <a:pt x="45" y="43"/>
                    <a:pt x="45" y="43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5" name="Freeform 49"/>
            <p:cNvSpPr>
              <a:spLocks noEditPoints="1"/>
            </p:cNvSpPr>
            <p:nvPr/>
          </p:nvSpPr>
          <p:spPr bwMode="auto">
            <a:xfrm>
              <a:off x="4820" y="3095"/>
              <a:ext cx="310" cy="28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8" y="3"/>
                </a:cxn>
                <a:cxn ang="0">
                  <a:pos x="0" y="15"/>
                </a:cxn>
                <a:cxn ang="0">
                  <a:pos x="8" y="32"/>
                </a:cxn>
                <a:cxn ang="0">
                  <a:pos x="32" y="40"/>
                </a:cxn>
                <a:cxn ang="0">
                  <a:pos x="17" y="21"/>
                </a:cxn>
                <a:cxn ang="0">
                  <a:pos x="25" y="27"/>
                </a:cxn>
                <a:cxn ang="0">
                  <a:pos x="15" y="34"/>
                </a:cxn>
                <a:cxn ang="0">
                  <a:pos x="7" y="26"/>
                </a:cxn>
                <a:cxn ang="0">
                  <a:pos x="14" y="21"/>
                </a:cxn>
                <a:cxn ang="0">
                  <a:pos x="24" y="9"/>
                </a:cxn>
                <a:cxn ang="0">
                  <a:pos x="31" y="13"/>
                </a:cxn>
                <a:cxn ang="0">
                  <a:pos x="31" y="13"/>
                </a:cxn>
                <a:cxn ang="0">
                  <a:pos x="38" y="9"/>
                </a:cxn>
                <a:cxn ang="0">
                  <a:pos x="45" y="25"/>
                </a:cxn>
                <a:cxn ang="0">
                  <a:pos x="54" y="50"/>
                </a:cxn>
                <a:cxn ang="0">
                  <a:pos x="43" y="37"/>
                </a:cxn>
                <a:cxn ang="0">
                  <a:pos x="45" y="43"/>
                </a:cxn>
                <a:cxn ang="0">
                  <a:pos x="52" y="31"/>
                </a:cxn>
                <a:cxn ang="0">
                  <a:pos x="36" y="56"/>
                </a:cxn>
                <a:cxn ang="0">
                  <a:pos x="61" y="18"/>
                </a:cxn>
                <a:cxn ang="0">
                  <a:pos x="52" y="3"/>
                </a:cxn>
                <a:cxn ang="0">
                  <a:pos x="43" y="0"/>
                </a:cxn>
                <a:cxn ang="0">
                  <a:pos x="40" y="2"/>
                </a:cxn>
                <a:cxn ang="0">
                  <a:pos x="50" y="5"/>
                </a:cxn>
                <a:cxn ang="0">
                  <a:pos x="59" y="21"/>
                </a:cxn>
                <a:cxn ang="0">
                  <a:pos x="39" y="54"/>
                </a:cxn>
                <a:cxn ang="0">
                  <a:pos x="49" y="34"/>
                </a:cxn>
                <a:cxn ang="0">
                  <a:pos x="47" y="40"/>
                </a:cxn>
                <a:cxn ang="0">
                  <a:pos x="40" y="35"/>
                </a:cxn>
                <a:cxn ang="0">
                  <a:pos x="57" y="52"/>
                </a:cxn>
                <a:cxn ang="0">
                  <a:pos x="48" y="22"/>
                </a:cxn>
                <a:cxn ang="0">
                  <a:pos x="35" y="7"/>
                </a:cxn>
                <a:cxn ang="0">
                  <a:pos x="33" y="11"/>
                </a:cxn>
                <a:cxn ang="0">
                  <a:pos x="28" y="7"/>
                </a:cxn>
                <a:cxn ang="0">
                  <a:pos x="27" y="11"/>
                </a:cxn>
                <a:cxn ang="0">
                  <a:pos x="12" y="7"/>
                </a:cxn>
                <a:cxn ang="0">
                  <a:pos x="4" y="18"/>
                </a:cxn>
                <a:cxn ang="0">
                  <a:pos x="13" y="29"/>
                </a:cxn>
                <a:cxn ang="0">
                  <a:pos x="27" y="37"/>
                </a:cxn>
                <a:cxn ang="0">
                  <a:pos x="20" y="25"/>
                </a:cxn>
                <a:cxn ang="0">
                  <a:pos x="29" y="23"/>
                </a:cxn>
                <a:cxn ang="0">
                  <a:pos x="10" y="38"/>
                </a:cxn>
                <a:cxn ang="0">
                  <a:pos x="3" y="29"/>
                </a:cxn>
                <a:cxn ang="0">
                  <a:pos x="10" y="17"/>
                </a:cxn>
                <a:cxn ang="0">
                  <a:pos x="22" y="5"/>
                </a:cxn>
                <a:cxn ang="0">
                  <a:pos x="40" y="2"/>
                </a:cxn>
              </a:cxnLst>
              <a:rect l="0" t="0" r="r" b="b"/>
              <a:pathLst>
                <a:path w="61" h="56">
                  <a:moveTo>
                    <a:pt x="42" y="0"/>
                  </a:moveTo>
                  <a:lnTo>
                    <a:pt x="20" y="0"/>
                  </a:lnTo>
                  <a:cubicBezTo>
                    <a:pt x="20" y="0"/>
                    <a:pt x="20" y="2"/>
                    <a:pt x="20" y="3"/>
                  </a:cubicBezTo>
                  <a:cubicBezTo>
                    <a:pt x="18" y="3"/>
                    <a:pt x="8" y="3"/>
                    <a:pt x="8" y="3"/>
                  </a:cubicBezTo>
                  <a:cubicBezTo>
                    <a:pt x="8" y="3"/>
                    <a:pt x="8" y="13"/>
                    <a:pt x="8" y="15"/>
                  </a:cubicBezTo>
                  <a:cubicBezTo>
                    <a:pt x="6" y="15"/>
                    <a:pt x="0" y="15"/>
                    <a:pt x="0" y="15"/>
                  </a:cubicBezTo>
                  <a:lnTo>
                    <a:pt x="0" y="32"/>
                  </a:lnTo>
                  <a:cubicBezTo>
                    <a:pt x="0" y="32"/>
                    <a:pt x="6" y="32"/>
                    <a:pt x="8" y="32"/>
                  </a:cubicBezTo>
                  <a:cubicBezTo>
                    <a:pt x="8" y="34"/>
                    <a:pt x="8" y="40"/>
                    <a:pt x="8" y="40"/>
                  </a:cubicBezTo>
                  <a:lnTo>
                    <a:pt x="32" y="40"/>
                  </a:lnTo>
                  <a:lnTo>
                    <a:pt x="32" y="21"/>
                  </a:lnTo>
                  <a:lnTo>
                    <a:pt x="17" y="21"/>
                  </a:lnTo>
                  <a:lnTo>
                    <a:pt x="17" y="27"/>
                  </a:lnTo>
                  <a:cubicBezTo>
                    <a:pt x="17" y="27"/>
                    <a:pt x="23" y="27"/>
                    <a:pt x="25" y="27"/>
                  </a:cubicBezTo>
                  <a:cubicBezTo>
                    <a:pt x="25" y="29"/>
                    <a:pt x="25" y="33"/>
                    <a:pt x="25" y="34"/>
                  </a:cubicBezTo>
                  <a:cubicBezTo>
                    <a:pt x="23" y="34"/>
                    <a:pt x="17" y="34"/>
                    <a:pt x="15" y="34"/>
                  </a:cubicBezTo>
                  <a:cubicBezTo>
                    <a:pt x="15" y="33"/>
                    <a:pt x="15" y="26"/>
                    <a:pt x="15" y="26"/>
                  </a:cubicBezTo>
                  <a:cubicBezTo>
                    <a:pt x="15" y="26"/>
                    <a:pt x="9" y="26"/>
                    <a:pt x="7" y="26"/>
                  </a:cubicBezTo>
                  <a:cubicBezTo>
                    <a:pt x="7" y="25"/>
                    <a:pt x="7" y="22"/>
                    <a:pt x="7" y="21"/>
                  </a:cubicBezTo>
                  <a:cubicBezTo>
                    <a:pt x="9" y="21"/>
                    <a:pt x="14" y="21"/>
                    <a:pt x="14" y="21"/>
                  </a:cubicBezTo>
                  <a:cubicBezTo>
                    <a:pt x="14" y="21"/>
                    <a:pt x="14" y="11"/>
                    <a:pt x="14" y="9"/>
                  </a:cubicBezTo>
                  <a:cubicBezTo>
                    <a:pt x="16" y="9"/>
                    <a:pt x="22" y="9"/>
                    <a:pt x="24" y="9"/>
                  </a:cubicBezTo>
                  <a:cubicBezTo>
                    <a:pt x="24" y="10"/>
                    <a:pt x="24" y="13"/>
                    <a:pt x="24" y="13"/>
                  </a:cubicBezTo>
                  <a:lnTo>
                    <a:pt x="31" y="13"/>
                  </a:lnTo>
                  <a:cubicBezTo>
                    <a:pt x="31" y="13"/>
                    <a:pt x="31" y="11"/>
                    <a:pt x="31" y="9"/>
                  </a:cubicBezTo>
                  <a:cubicBezTo>
                    <a:pt x="31" y="11"/>
                    <a:pt x="31" y="13"/>
                    <a:pt x="31" y="13"/>
                  </a:cubicBezTo>
                  <a:lnTo>
                    <a:pt x="38" y="13"/>
                  </a:lnTo>
                  <a:cubicBezTo>
                    <a:pt x="38" y="13"/>
                    <a:pt x="38" y="11"/>
                    <a:pt x="38" y="9"/>
                  </a:cubicBezTo>
                  <a:cubicBezTo>
                    <a:pt x="40" y="9"/>
                    <a:pt x="43" y="9"/>
                    <a:pt x="45" y="9"/>
                  </a:cubicBezTo>
                  <a:cubicBezTo>
                    <a:pt x="45" y="12"/>
                    <a:pt x="45" y="25"/>
                    <a:pt x="45" y="25"/>
                  </a:cubicBezTo>
                  <a:cubicBezTo>
                    <a:pt x="45" y="25"/>
                    <a:pt x="52" y="25"/>
                    <a:pt x="54" y="25"/>
                  </a:cubicBezTo>
                  <a:cubicBezTo>
                    <a:pt x="54" y="27"/>
                    <a:pt x="54" y="48"/>
                    <a:pt x="54" y="50"/>
                  </a:cubicBezTo>
                  <a:cubicBezTo>
                    <a:pt x="52" y="50"/>
                    <a:pt x="44" y="50"/>
                    <a:pt x="43" y="50"/>
                  </a:cubicBezTo>
                  <a:cubicBezTo>
                    <a:pt x="43" y="48"/>
                    <a:pt x="43" y="39"/>
                    <a:pt x="43" y="37"/>
                  </a:cubicBezTo>
                  <a:cubicBezTo>
                    <a:pt x="43" y="37"/>
                    <a:pt x="44" y="37"/>
                    <a:pt x="45" y="37"/>
                  </a:cubicBezTo>
                  <a:cubicBezTo>
                    <a:pt x="45" y="39"/>
                    <a:pt x="45" y="43"/>
                    <a:pt x="45" y="43"/>
                  </a:cubicBezTo>
                  <a:lnTo>
                    <a:pt x="52" y="43"/>
                  </a:lnTo>
                  <a:lnTo>
                    <a:pt x="52" y="31"/>
                  </a:lnTo>
                  <a:lnTo>
                    <a:pt x="36" y="31"/>
                  </a:lnTo>
                  <a:lnTo>
                    <a:pt x="36" y="56"/>
                  </a:lnTo>
                  <a:lnTo>
                    <a:pt x="61" y="56"/>
                  </a:lnTo>
                  <a:lnTo>
                    <a:pt x="61" y="18"/>
                  </a:lnTo>
                  <a:cubicBezTo>
                    <a:pt x="61" y="18"/>
                    <a:pt x="54" y="18"/>
                    <a:pt x="52" y="18"/>
                  </a:cubicBezTo>
                  <a:cubicBezTo>
                    <a:pt x="52" y="16"/>
                    <a:pt x="52" y="3"/>
                    <a:pt x="52" y="3"/>
                  </a:cubicBezTo>
                  <a:cubicBezTo>
                    <a:pt x="52" y="3"/>
                    <a:pt x="45" y="3"/>
                    <a:pt x="43" y="3"/>
                  </a:cubicBezTo>
                  <a:cubicBezTo>
                    <a:pt x="43" y="2"/>
                    <a:pt x="43" y="0"/>
                    <a:pt x="43" y="0"/>
                  </a:cubicBezTo>
                  <a:lnTo>
                    <a:pt x="42" y="0"/>
                  </a:lnTo>
                  <a:close/>
                  <a:moveTo>
                    <a:pt x="40" y="2"/>
                  </a:moveTo>
                  <a:cubicBezTo>
                    <a:pt x="40" y="3"/>
                    <a:pt x="40" y="5"/>
                    <a:pt x="40" y="5"/>
                  </a:cubicBezTo>
                  <a:cubicBezTo>
                    <a:pt x="40" y="5"/>
                    <a:pt x="48" y="5"/>
                    <a:pt x="50" y="5"/>
                  </a:cubicBezTo>
                  <a:cubicBezTo>
                    <a:pt x="50" y="7"/>
                    <a:pt x="50" y="21"/>
                    <a:pt x="50" y="21"/>
                  </a:cubicBezTo>
                  <a:cubicBezTo>
                    <a:pt x="50" y="21"/>
                    <a:pt x="57" y="21"/>
                    <a:pt x="59" y="21"/>
                  </a:cubicBezTo>
                  <a:cubicBezTo>
                    <a:pt x="59" y="23"/>
                    <a:pt x="59" y="51"/>
                    <a:pt x="59" y="54"/>
                  </a:cubicBezTo>
                  <a:cubicBezTo>
                    <a:pt x="56" y="54"/>
                    <a:pt x="41" y="54"/>
                    <a:pt x="39" y="54"/>
                  </a:cubicBezTo>
                  <a:cubicBezTo>
                    <a:pt x="39" y="52"/>
                    <a:pt x="39" y="36"/>
                    <a:pt x="39" y="34"/>
                  </a:cubicBezTo>
                  <a:cubicBezTo>
                    <a:pt x="41" y="34"/>
                    <a:pt x="47" y="34"/>
                    <a:pt x="49" y="34"/>
                  </a:cubicBezTo>
                  <a:cubicBezTo>
                    <a:pt x="49" y="35"/>
                    <a:pt x="49" y="39"/>
                    <a:pt x="49" y="40"/>
                  </a:cubicBezTo>
                  <a:cubicBezTo>
                    <a:pt x="48" y="40"/>
                    <a:pt x="48" y="40"/>
                    <a:pt x="47" y="40"/>
                  </a:cubicBezTo>
                  <a:cubicBezTo>
                    <a:pt x="47" y="39"/>
                    <a:pt x="47" y="35"/>
                    <a:pt x="47" y="35"/>
                  </a:cubicBezTo>
                  <a:lnTo>
                    <a:pt x="40" y="35"/>
                  </a:lnTo>
                  <a:lnTo>
                    <a:pt x="40" y="52"/>
                  </a:lnTo>
                  <a:lnTo>
                    <a:pt x="57" y="52"/>
                  </a:lnTo>
                  <a:lnTo>
                    <a:pt x="57" y="22"/>
                  </a:lnTo>
                  <a:cubicBezTo>
                    <a:pt x="57" y="22"/>
                    <a:pt x="50" y="22"/>
                    <a:pt x="48" y="22"/>
                  </a:cubicBezTo>
                  <a:cubicBezTo>
                    <a:pt x="48" y="20"/>
                    <a:pt x="48" y="7"/>
                    <a:pt x="48" y="7"/>
                  </a:cubicBezTo>
                  <a:lnTo>
                    <a:pt x="35" y="7"/>
                  </a:lnTo>
                  <a:cubicBezTo>
                    <a:pt x="35" y="7"/>
                    <a:pt x="35" y="10"/>
                    <a:pt x="35" y="11"/>
                  </a:cubicBezTo>
                  <a:cubicBezTo>
                    <a:pt x="34" y="11"/>
                    <a:pt x="34" y="11"/>
                    <a:pt x="33" y="11"/>
                  </a:cubicBezTo>
                  <a:cubicBezTo>
                    <a:pt x="33" y="10"/>
                    <a:pt x="33" y="7"/>
                    <a:pt x="33" y="7"/>
                  </a:cubicBezTo>
                  <a:lnTo>
                    <a:pt x="28" y="7"/>
                  </a:lnTo>
                  <a:cubicBezTo>
                    <a:pt x="28" y="7"/>
                    <a:pt x="28" y="10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ubicBezTo>
                    <a:pt x="27" y="10"/>
                    <a:pt x="27" y="7"/>
                    <a:pt x="27" y="7"/>
                  </a:cubicBezTo>
                  <a:lnTo>
                    <a:pt x="12" y="7"/>
                  </a:lnTo>
                  <a:cubicBezTo>
                    <a:pt x="12" y="7"/>
                    <a:pt x="12" y="16"/>
                    <a:pt x="12" y="18"/>
                  </a:cubicBezTo>
                  <a:cubicBezTo>
                    <a:pt x="10" y="18"/>
                    <a:pt x="4" y="18"/>
                    <a:pt x="4" y="18"/>
                  </a:cubicBezTo>
                  <a:lnTo>
                    <a:pt x="4" y="29"/>
                  </a:lnTo>
                  <a:cubicBezTo>
                    <a:pt x="4" y="29"/>
                    <a:pt x="11" y="29"/>
                    <a:pt x="13" y="29"/>
                  </a:cubicBezTo>
                  <a:cubicBezTo>
                    <a:pt x="13" y="31"/>
                    <a:pt x="13" y="37"/>
                    <a:pt x="13" y="37"/>
                  </a:cubicBezTo>
                  <a:lnTo>
                    <a:pt x="27" y="37"/>
                  </a:lnTo>
                  <a:lnTo>
                    <a:pt x="27" y="25"/>
                  </a:lnTo>
                  <a:cubicBezTo>
                    <a:pt x="27" y="25"/>
                    <a:pt x="22" y="25"/>
                    <a:pt x="20" y="25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2" y="23"/>
                    <a:pt x="27" y="23"/>
                    <a:pt x="29" y="23"/>
                  </a:cubicBezTo>
                  <a:cubicBezTo>
                    <a:pt x="29" y="25"/>
                    <a:pt x="29" y="36"/>
                    <a:pt x="29" y="38"/>
                  </a:cubicBezTo>
                  <a:cubicBezTo>
                    <a:pt x="27" y="38"/>
                    <a:pt x="13" y="38"/>
                    <a:pt x="10" y="38"/>
                  </a:cubicBezTo>
                  <a:cubicBezTo>
                    <a:pt x="10" y="36"/>
                    <a:pt x="10" y="29"/>
                    <a:pt x="10" y="29"/>
                  </a:cubicBezTo>
                  <a:cubicBezTo>
                    <a:pt x="10" y="29"/>
                    <a:pt x="4" y="29"/>
                    <a:pt x="3" y="29"/>
                  </a:cubicBezTo>
                  <a:cubicBezTo>
                    <a:pt x="3" y="28"/>
                    <a:pt x="3" y="19"/>
                    <a:pt x="3" y="17"/>
                  </a:cubicBezTo>
                  <a:cubicBezTo>
                    <a:pt x="4" y="17"/>
                    <a:pt x="10" y="17"/>
                    <a:pt x="10" y="17"/>
                  </a:cubicBezTo>
                  <a:cubicBezTo>
                    <a:pt x="10" y="17"/>
                    <a:pt x="10" y="7"/>
                    <a:pt x="10" y="5"/>
                  </a:cubicBezTo>
                  <a:cubicBezTo>
                    <a:pt x="12" y="5"/>
                    <a:pt x="22" y="5"/>
                    <a:pt x="22" y="5"/>
                  </a:cubicBezTo>
                  <a:cubicBezTo>
                    <a:pt x="22" y="5"/>
                    <a:pt x="22" y="3"/>
                    <a:pt x="22" y="2"/>
                  </a:cubicBezTo>
                  <a:cubicBezTo>
                    <a:pt x="25" y="2"/>
                    <a:pt x="38" y="2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6" name="Freeform 50"/>
            <p:cNvSpPr>
              <a:spLocks noEditPoints="1"/>
            </p:cNvSpPr>
            <p:nvPr/>
          </p:nvSpPr>
          <p:spPr bwMode="auto">
            <a:xfrm>
              <a:off x="4815" y="3303"/>
              <a:ext cx="310" cy="3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45"/>
                </a:cxn>
                <a:cxn ang="0">
                  <a:pos x="29" y="45"/>
                </a:cxn>
                <a:cxn ang="0">
                  <a:pos x="30" y="54"/>
                </a:cxn>
                <a:cxn ang="0">
                  <a:pos x="48" y="71"/>
                </a:cxn>
                <a:cxn ang="0">
                  <a:pos x="60" y="64"/>
                </a:cxn>
                <a:cxn ang="0">
                  <a:pos x="61" y="25"/>
                </a:cxn>
                <a:cxn ang="0">
                  <a:pos x="37" y="45"/>
                </a:cxn>
                <a:cxn ang="0">
                  <a:pos x="51" y="34"/>
                </a:cxn>
                <a:cxn ang="0">
                  <a:pos x="44" y="40"/>
                </a:cxn>
                <a:cxn ang="0">
                  <a:pos x="43" y="31"/>
                </a:cxn>
                <a:cxn ang="0">
                  <a:pos x="55" y="59"/>
                </a:cxn>
                <a:cxn ang="0">
                  <a:pos x="37" y="53"/>
                </a:cxn>
                <a:cxn ang="0">
                  <a:pos x="35" y="41"/>
                </a:cxn>
                <a:cxn ang="0">
                  <a:pos x="7" y="25"/>
                </a:cxn>
                <a:cxn ang="0">
                  <a:pos x="29" y="6"/>
                </a:cxn>
                <a:cxn ang="0">
                  <a:pos x="18" y="22"/>
                </a:cxn>
                <a:cxn ang="0">
                  <a:pos x="24" y="19"/>
                </a:cxn>
                <a:cxn ang="0">
                  <a:pos x="12" y="13"/>
                </a:cxn>
                <a:cxn ang="0">
                  <a:pos x="35" y="28"/>
                </a:cxn>
                <a:cxn ang="0">
                  <a:pos x="34" y="0"/>
                </a:cxn>
                <a:cxn ang="0">
                  <a:pos x="32" y="25"/>
                </a:cxn>
                <a:cxn ang="0">
                  <a:pos x="14" y="16"/>
                </a:cxn>
                <a:cxn ang="0">
                  <a:pos x="21" y="16"/>
                </a:cxn>
                <a:cxn ang="0">
                  <a:pos x="15" y="24"/>
                </a:cxn>
                <a:cxn ang="0">
                  <a:pos x="31" y="4"/>
                </a:cxn>
                <a:cxn ang="0">
                  <a:pos x="4" y="26"/>
                </a:cxn>
                <a:cxn ang="0">
                  <a:pos x="20" y="40"/>
                </a:cxn>
                <a:cxn ang="0">
                  <a:pos x="35" y="53"/>
                </a:cxn>
                <a:cxn ang="0">
                  <a:pos x="35" y="55"/>
                </a:cxn>
                <a:cxn ang="0">
                  <a:pos x="48" y="65"/>
                </a:cxn>
                <a:cxn ang="0">
                  <a:pos x="57" y="61"/>
                </a:cxn>
                <a:cxn ang="0">
                  <a:pos x="40" y="28"/>
                </a:cxn>
                <a:cxn ang="0">
                  <a:pos x="47" y="42"/>
                </a:cxn>
                <a:cxn ang="0">
                  <a:pos x="48" y="36"/>
                </a:cxn>
                <a:cxn ang="0">
                  <a:pos x="40" y="42"/>
                </a:cxn>
                <a:cxn ang="0">
                  <a:pos x="58" y="27"/>
                </a:cxn>
                <a:cxn ang="0">
                  <a:pos x="47" y="67"/>
                </a:cxn>
                <a:cxn ang="0">
                  <a:pos x="34" y="50"/>
                </a:cxn>
                <a:cxn ang="0">
                  <a:pos x="19" y="42"/>
                </a:cxn>
                <a:cxn ang="0">
                  <a:pos x="3" y="2"/>
                </a:cxn>
              </a:cxnLst>
              <a:rect l="0" t="0" r="r" b="b"/>
              <a:pathLst>
                <a:path w="61" h="71">
                  <a:moveTo>
                    <a:pt x="34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19" y="45"/>
                  </a:lnTo>
                  <a:lnTo>
                    <a:pt x="20" y="44"/>
                  </a:lnTo>
                  <a:cubicBezTo>
                    <a:pt x="23" y="43"/>
                    <a:pt x="25" y="41"/>
                    <a:pt x="29" y="45"/>
                  </a:cubicBezTo>
                  <a:cubicBezTo>
                    <a:pt x="33" y="48"/>
                    <a:pt x="31" y="53"/>
                    <a:pt x="30" y="53"/>
                  </a:cubicBezTo>
                  <a:lnTo>
                    <a:pt x="30" y="54"/>
                  </a:lnTo>
                  <a:lnTo>
                    <a:pt x="31" y="55"/>
                  </a:lnTo>
                  <a:lnTo>
                    <a:pt x="48" y="71"/>
                  </a:lnTo>
                  <a:lnTo>
                    <a:pt x="49" y="69"/>
                  </a:lnTo>
                  <a:cubicBezTo>
                    <a:pt x="50" y="67"/>
                    <a:pt x="56" y="65"/>
                    <a:pt x="60" y="64"/>
                  </a:cubicBezTo>
                  <a:lnTo>
                    <a:pt x="61" y="64"/>
                  </a:lnTo>
                  <a:lnTo>
                    <a:pt x="61" y="25"/>
                  </a:lnTo>
                  <a:lnTo>
                    <a:pt x="37" y="25"/>
                  </a:lnTo>
                  <a:lnTo>
                    <a:pt x="37" y="45"/>
                  </a:lnTo>
                  <a:lnTo>
                    <a:pt x="51" y="45"/>
                  </a:lnTo>
                  <a:lnTo>
                    <a:pt x="51" y="34"/>
                  </a:lnTo>
                  <a:lnTo>
                    <a:pt x="44" y="34"/>
                  </a:lnTo>
                  <a:cubicBezTo>
                    <a:pt x="44" y="34"/>
                    <a:pt x="44" y="38"/>
                    <a:pt x="44" y="40"/>
                  </a:cubicBezTo>
                  <a:cubicBezTo>
                    <a:pt x="44" y="40"/>
                    <a:pt x="44" y="40"/>
                    <a:pt x="43" y="40"/>
                  </a:cubicBezTo>
                  <a:cubicBezTo>
                    <a:pt x="43" y="38"/>
                    <a:pt x="43" y="32"/>
                    <a:pt x="43" y="31"/>
                  </a:cubicBezTo>
                  <a:cubicBezTo>
                    <a:pt x="45" y="31"/>
                    <a:pt x="53" y="31"/>
                    <a:pt x="55" y="31"/>
                  </a:cubicBezTo>
                  <a:cubicBezTo>
                    <a:pt x="55" y="33"/>
                    <a:pt x="55" y="57"/>
                    <a:pt x="55" y="59"/>
                  </a:cubicBezTo>
                  <a:cubicBezTo>
                    <a:pt x="52" y="59"/>
                    <a:pt x="49" y="61"/>
                    <a:pt x="47" y="62"/>
                  </a:cubicBezTo>
                  <a:cubicBezTo>
                    <a:pt x="46" y="61"/>
                    <a:pt x="39" y="54"/>
                    <a:pt x="37" y="53"/>
                  </a:cubicBezTo>
                  <a:cubicBezTo>
                    <a:pt x="38" y="53"/>
                    <a:pt x="38" y="52"/>
                    <a:pt x="38" y="50"/>
                  </a:cubicBezTo>
                  <a:cubicBezTo>
                    <a:pt x="38" y="48"/>
                    <a:pt x="37" y="44"/>
                    <a:pt x="35" y="41"/>
                  </a:cubicBezTo>
                  <a:cubicBezTo>
                    <a:pt x="30" y="37"/>
                    <a:pt x="23" y="37"/>
                    <a:pt x="21" y="37"/>
                  </a:cubicBezTo>
                  <a:cubicBezTo>
                    <a:pt x="20" y="37"/>
                    <a:pt x="8" y="26"/>
                    <a:pt x="7" y="25"/>
                  </a:cubicBezTo>
                  <a:cubicBezTo>
                    <a:pt x="7" y="24"/>
                    <a:pt x="7" y="9"/>
                    <a:pt x="7" y="6"/>
                  </a:cubicBezTo>
                  <a:cubicBezTo>
                    <a:pt x="9" y="6"/>
                    <a:pt x="26" y="6"/>
                    <a:pt x="29" y="6"/>
                  </a:cubicBezTo>
                  <a:cubicBezTo>
                    <a:pt x="29" y="8"/>
                    <a:pt x="29" y="20"/>
                    <a:pt x="29" y="22"/>
                  </a:cubicBezTo>
                  <a:cubicBezTo>
                    <a:pt x="27" y="22"/>
                    <a:pt x="20" y="22"/>
                    <a:pt x="18" y="22"/>
                  </a:cubicBezTo>
                  <a:cubicBezTo>
                    <a:pt x="18" y="21"/>
                    <a:pt x="18" y="20"/>
                    <a:pt x="18" y="19"/>
                  </a:cubicBezTo>
                  <a:cubicBezTo>
                    <a:pt x="19" y="19"/>
                    <a:pt x="24" y="19"/>
                    <a:pt x="24" y="19"/>
                  </a:cubicBezTo>
                  <a:lnTo>
                    <a:pt x="24" y="13"/>
                  </a:lnTo>
                  <a:lnTo>
                    <a:pt x="12" y="13"/>
                  </a:lnTo>
                  <a:lnTo>
                    <a:pt x="12" y="28"/>
                  </a:lnTo>
                  <a:lnTo>
                    <a:pt x="35" y="28"/>
                  </a:lnTo>
                  <a:lnTo>
                    <a:pt x="35" y="0"/>
                  </a:lnTo>
                  <a:lnTo>
                    <a:pt x="34" y="0"/>
                  </a:lnTo>
                  <a:close/>
                  <a:moveTo>
                    <a:pt x="32" y="2"/>
                  </a:moveTo>
                  <a:cubicBezTo>
                    <a:pt x="32" y="4"/>
                    <a:pt x="32" y="23"/>
                    <a:pt x="32" y="25"/>
                  </a:cubicBezTo>
                  <a:cubicBezTo>
                    <a:pt x="30" y="25"/>
                    <a:pt x="17" y="25"/>
                    <a:pt x="14" y="25"/>
                  </a:cubicBezTo>
                  <a:cubicBezTo>
                    <a:pt x="14" y="23"/>
                    <a:pt x="14" y="17"/>
                    <a:pt x="14" y="16"/>
                  </a:cubicBezTo>
                  <a:cubicBezTo>
                    <a:pt x="16" y="16"/>
                    <a:pt x="20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0" y="16"/>
                    <a:pt x="15" y="16"/>
                    <a:pt x="15" y="16"/>
                  </a:cubicBezTo>
                  <a:lnTo>
                    <a:pt x="15" y="24"/>
                  </a:lnTo>
                  <a:lnTo>
                    <a:pt x="31" y="24"/>
                  </a:lnTo>
                  <a:lnTo>
                    <a:pt x="31" y="4"/>
                  </a:lnTo>
                  <a:lnTo>
                    <a:pt x="4" y="4"/>
                  </a:lnTo>
                  <a:lnTo>
                    <a:pt x="4" y="26"/>
                  </a:lnTo>
                  <a:lnTo>
                    <a:pt x="20" y="40"/>
                  </a:lnTo>
                  <a:lnTo>
                    <a:pt x="20" y="40"/>
                  </a:lnTo>
                  <a:cubicBezTo>
                    <a:pt x="20" y="40"/>
                    <a:pt x="29" y="39"/>
                    <a:pt x="32" y="43"/>
                  </a:cubicBezTo>
                  <a:cubicBezTo>
                    <a:pt x="36" y="47"/>
                    <a:pt x="35" y="52"/>
                    <a:pt x="35" y="53"/>
                  </a:cubicBezTo>
                  <a:lnTo>
                    <a:pt x="34" y="54"/>
                  </a:lnTo>
                  <a:lnTo>
                    <a:pt x="35" y="55"/>
                  </a:lnTo>
                  <a:lnTo>
                    <a:pt x="47" y="65"/>
                  </a:lnTo>
                  <a:lnTo>
                    <a:pt x="48" y="65"/>
                  </a:lnTo>
                  <a:cubicBezTo>
                    <a:pt x="49" y="64"/>
                    <a:pt x="54" y="61"/>
                    <a:pt x="56" y="61"/>
                  </a:cubicBezTo>
                  <a:lnTo>
                    <a:pt x="57" y="61"/>
                  </a:lnTo>
                  <a:lnTo>
                    <a:pt x="57" y="28"/>
                  </a:lnTo>
                  <a:lnTo>
                    <a:pt x="40" y="28"/>
                  </a:lnTo>
                  <a:lnTo>
                    <a:pt x="40" y="42"/>
                  </a:lnTo>
                  <a:lnTo>
                    <a:pt x="47" y="42"/>
                  </a:lnTo>
                  <a:cubicBezTo>
                    <a:pt x="47" y="42"/>
                    <a:pt x="47" y="38"/>
                    <a:pt x="47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8"/>
                    <a:pt x="48" y="41"/>
                    <a:pt x="48" y="42"/>
                  </a:cubicBezTo>
                  <a:cubicBezTo>
                    <a:pt x="46" y="42"/>
                    <a:pt x="41" y="42"/>
                    <a:pt x="40" y="42"/>
                  </a:cubicBezTo>
                  <a:cubicBezTo>
                    <a:pt x="40" y="40"/>
                    <a:pt x="40" y="29"/>
                    <a:pt x="40" y="27"/>
                  </a:cubicBezTo>
                  <a:cubicBezTo>
                    <a:pt x="42" y="27"/>
                    <a:pt x="56" y="27"/>
                    <a:pt x="58" y="27"/>
                  </a:cubicBezTo>
                  <a:cubicBezTo>
                    <a:pt x="58" y="30"/>
                    <a:pt x="58" y="60"/>
                    <a:pt x="58" y="62"/>
                  </a:cubicBezTo>
                  <a:cubicBezTo>
                    <a:pt x="56" y="63"/>
                    <a:pt x="50" y="65"/>
                    <a:pt x="47" y="67"/>
                  </a:cubicBezTo>
                  <a:cubicBezTo>
                    <a:pt x="46" y="65"/>
                    <a:pt x="34" y="55"/>
                    <a:pt x="33" y="54"/>
                  </a:cubicBezTo>
                  <a:cubicBezTo>
                    <a:pt x="34" y="53"/>
                    <a:pt x="34" y="51"/>
                    <a:pt x="34" y="50"/>
                  </a:cubicBezTo>
                  <a:cubicBezTo>
                    <a:pt x="34" y="47"/>
                    <a:pt x="33" y="45"/>
                    <a:pt x="31" y="43"/>
                  </a:cubicBezTo>
                  <a:cubicBezTo>
                    <a:pt x="26" y="39"/>
                    <a:pt x="22" y="41"/>
                    <a:pt x="19" y="42"/>
                  </a:cubicBezTo>
                  <a:cubicBezTo>
                    <a:pt x="18" y="41"/>
                    <a:pt x="4" y="27"/>
                    <a:pt x="3" y="26"/>
                  </a:cubicBezTo>
                  <a:cubicBezTo>
                    <a:pt x="3" y="25"/>
                    <a:pt x="3" y="5"/>
                    <a:pt x="3" y="2"/>
                  </a:cubicBezTo>
                  <a:cubicBezTo>
                    <a:pt x="5" y="2"/>
                    <a:pt x="30" y="2"/>
                    <a:pt x="32" y="2"/>
                  </a:cubicBezTo>
                  <a:close/>
                </a:path>
              </a:pathLst>
            </a:custGeom>
            <a:solidFill>
              <a:schemeClr val="accent2">
                <a:alpha val="60001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7" name="Freeform 51"/>
            <p:cNvSpPr>
              <a:spLocks noEditPoints="1"/>
            </p:cNvSpPr>
            <p:nvPr/>
          </p:nvSpPr>
          <p:spPr bwMode="auto">
            <a:xfrm>
              <a:off x="1570" y="1144"/>
              <a:ext cx="218" cy="1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6"/>
                </a:cxn>
                <a:cxn ang="0">
                  <a:pos x="10" y="6"/>
                </a:cxn>
                <a:cxn ang="0">
                  <a:pos x="14" y="11"/>
                </a:cxn>
                <a:cxn ang="0">
                  <a:pos x="5" y="12"/>
                </a:cxn>
                <a:cxn ang="0">
                  <a:pos x="24" y="5"/>
                </a:cxn>
                <a:cxn ang="0">
                  <a:pos x="36" y="10"/>
                </a:cxn>
                <a:cxn ang="0">
                  <a:pos x="33" y="15"/>
                </a:cxn>
                <a:cxn ang="0">
                  <a:pos x="36" y="19"/>
                </a:cxn>
                <a:cxn ang="0">
                  <a:pos x="33" y="23"/>
                </a:cxn>
                <a:cxn ang="0">
                  <a:pos x="36" y="29"/>
                </a:cxn>
                <a:cxn ang="0">
                  <a:pos x="27" y="33"/>
                </a:cxn>
                <a:cxn ang="0">
                  <a:pos x="23" y="28"/>
                </a:cxn>
                <a:cxn ang="0">
                  <a:pos x="17" y="22"/>
                </a:cxn>
                <a:cxn ang="0">
                  <a:pos x="22" y="27"/>
                </a:cxn>
                <a:cxn ang="0">
                  <a:pos x="27" y="18"/>
                </a:cxn>
                <a:cxn ang="0">
                  <a:pos x="12" y="33"/>
                </a:cxn>
                <a:cxn ang="0">
                  <a:pos x="19" y="38"/>
                </a:cxn>
                <a:cxn ang="0">
                  <a:pos x="32" y="33"/>
                </a:cxn>
                <a:cxn ang="0">
                  <a:pos x="41" y="26"/>
                </a:cxn>
                <a:cxn ang="0">
                  <a:pos x="43" y="12"/>
                </a:cxn>
                <a:cxn ang="0">
                  <a:pos x="41" y="6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39" y="7"/>
                </a:cxn>
                <a:cxn ang="0">
                  <a:pos x="41" y="13"/>
                </a:cxn>
                <a:cxn ang="0">
                  <a:pos x="39" y="24"/>
                </a:cxn>
                <a:cxn ang="0">
                  <a:pos x="30" y="31"/>
                </a:cxn>
                <a:cxn ang="0">
                  <a:pos x="21" y="36"/>
                </a:cxn>
                <a:cxn ang="0">
                  <a:pos x="14" y="31"/>
                </a:cxn>
                <a:cxn ang="0">
                  <a:pos x="25" y="20"/>
                </a:cxn>
                <a:cxn ang="0">
                  <a:pos x="24" y="26"/>
                </a:cxn>
                <a:cxn ang="0">
                  <a:pos x="15" y="21"/>
                </a:cxn>
                <a:cxn ang="0">
                  <a:pos x="21" y="30"/>
                </a:cxn>
                <a:cxn ang="0">
                  <a:pos x="29" y="35"/>
                </a:cxn>
                <a:cxn ang="0">
                  <a:pos x="38" y="30"/>
                </a:cxn>
                <a:cxn ang="0">
                  <a:pos x="35" y="21"/>
                </a:cxn>
                <a:cxn ang="0">
                  <a:pos x="38" y="20"/>
                </a:cxn>
                <a:cxn ang="0">
                  <a:pos x="35" y="17"/>
                </a:cxn>
                <a:cxn ang="0">
                  <a:pos x="38" y="16"/>
                </a:cxn>
                <a:cxn ang="0">
                  <a:pos x="26" y="9"/>
                </a:cxn>
                <a:cxn ang="0">
                  <a:pos x="3" y="3"/>
                </a:cxn>
                <a:cxn ang="0">
                  <a:pos x="16" y="13"/>
                </a:cxn>
                <a:cxn ang="0">
                  <a:pos x="12" y="9"/>
                </a:cxn>
                <a:cxn ang="0">
                  <a:pos x="17" y="8"/>
                </a:cxn>
                <a:cxn ang="0">
                  <a:pos x="2" y="14"/>
                </a:cxn>
                <a:cxn ang="0">
                  <a:pos x="27" y="2"/>
                </a:cxn>
              </a:cxnLst>
              <a:rect l="0" t="0" r="r" b="b"/>
              <a:pathLst>
                <a:path w="43" h="38">
                  <a:moveTo>
                    <a:pt x="28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9" y="16"/>
                  </a:lnTo>
                  <a:lnTo>
                    <a:pt x="19" y="6"/>
                  </a:lnTo>
                  <a:lnTo>
                    <a:pt x="10" y="6"/>
                  </a:lnTo>
                  <a:lnTo>
                    <a:pt x="10" y="11"/>
                  </a:lnTo>
                  <a:cubicBezTo>
                    <a:pt x="10" y="11"/>
                    <a:pt x="13" y="11"/>
                    <a:pt x="14" y="11"/>
                  </a:cubicBezTo>
                  <a:cubicBezTo>
                    <a:pt x="14" y="11"/>
                    <a:pt x="14" y="11"/>
                    <a:pt x="14" y="12"/>
                  </a:cubicBezTo>
                  <a:cubicBezTo>
                    <a:pt x="13" y="12"/>
                    <a:pt x="6" y="12"/>
                    <a:pt x="5" y="12"/>
                  </a:cubicBezTo>
                  <a:cubicBezTo>
                    <a:pt x="5" y="11"/>
                    <a:pt x="5" y="6"/>
                    <a:pt x="5" y="5"/>
                  </a:cubicBezTo>
                  <a:cubicBezTo>
                    <a:pt x="6" y="5"/>
                    <a:pt x="23" y="5"/>
                    <a:pt x="24" y="5"/>
                  </a:cubicBezTo>
                  <a:cubicBezTo>
                    <a:pt x="24" y="6"/>
                    <a:pt x="24" y="10"/>
                    <a:pt x="24" y="10"/>
                  </a:cubicBezTo>
                  <a:cubicBezTo>
                    <a:pt x="24" y="10"/>
                    <a:pt x="34" y="10"/>
                    <a:pt x="36" y="10"/>
                  </a:cubicBezTo>
                  <a:cubicBezTo>
                    <a:pt x="36" y="11"/>
                    <a:pt x="36" y="14"/>
                    <a:pt x="36" y="15"/>
                  </a:cubicBezTo>
                  <a:cubicBezTo>
                    <a:pt x="35" y="15"/>
                    <a:pt x="33" y="15"/>
                    <a:pt x="33" y="15"/>
                  </a:cubicBezTo>
                  <a:lnTo>
                    <a:pt x="33" y="19"/>
                  </a:lnTo>
                  <a:cubicBezTo>
                    <a:pt x="33" y="19"/>
                    <a:pt x="35" y="19"/>
                    <a:pt x="36" y="19"/>
                  </a:cubicBezTo>
                  <a:cubicBezTo>
                    <a:pt x="35" y="19"/>
                    <a:pt x="33" y="19"/>
                    <a:pt x="33" y="19"/>
                  </a:cubicBezTo>
                  <a:lnTo>
                    <a:pt x="33" y="23"/>
                  </a:lnTo>
                  <a:cubicBezTo>
                    <a:pt x="33" y="23"/>
                    <a:pt x="35" y="23"/>
                    <a:pt x="36" y="23"/>
                  </a:cubicBezTo>
                  <a:cubicBezTo>
                    <a:pt x="36" y="24"/>
                    <a:pt x="36" y="28"/>
                    <a:pt x="36" y="29"/>
                  </a:cubicBezTo>
                  <a:cubicBezTo>
                    <a:pt x="35" y="29"/>
                    <a:pt x="27" y="29"/>
                    <a:pt x="27" y="29"/>
                  </a:cubicBezTo>
                  <a:cubicBezTo>
                    <a:pt x="27" y="29"/>
                    <a:pt x="27" y="32"/>
                    <a:pt x="27" y="33"/>
                  </a:cubicBezTo>
                  <a:cubicBezTo>
                    <a:pt x="26" y="33"/>
                    <a:pt x="24" y="33"/>
                    <a:pt x="23" y="33"/>
                  </a:cubicBezTo>
                  <a:cubicBezTo>
                    <a:pt x="23" y="32"/>
                    <a:pt x="23" y="28"/>
                    <a:pt x="23" y="28"/>
                  </a:cubicBezTo>
                  <a:cubicBezTo>
                    <a:pt x="23" y="28"/>
                    <a:pt x="18" y="28"/>
                    <a:pt x="17" y="28"/>
                  </a:cubicBezTo>
                  <a:cubicBezTo>
                    <a:pt x="17" y="27"/>
                    <a:pt x="17" y="24"/>
                    <a:pt x="17" y="22"/>
                  </a:cubicBezTo>
                  <a:cubicBezTo>
                    <a:pt x="18" y="22"/>
                    <a:pt x="21" y="22"/>
                    <a:pt x="22" y="22"/>
                  </a:cubicBezTo>
                  <a:cubicBezTo>
                    <a:pt x="22" y="24"/>
                    <a:pt x="22" y="27"/>
                    <a:pt x="22" y="27"/>
                  </a:cubicBezTo>
                  <a:lnTo>
                    <a:pt x="27" y="27"/>
                  </a:lnTo>
                  <a:lnTo>
                    <a:pt x="27" y="18"/>
                  </a:lnTo>
                  <a:lnTo>
                    <a:pt x="12" y="18"/>
                  </a:lnTo>
                  <a:lnTo>
                    <a:pt x="12" y="33"/>
                  </a:lnTo>
                  <a:cubicBezTo>
                    <a:pt x="12" y="33"/>
                    <a:pt x="17" y="33"/>
                    <a:pt x="19" y="33"/>
                  </a:cubicBezTo>
                  <a:cubicBezTo>
                    <a:pt x="19" y="34"/>
                    <a:pt x="19" y="38"/>
                    <a:pt x="19" y="38"/>
                  </a:cubicBezTo>
                  <a:lnTo>
                    <a:pt x="32" y="38"/>
                  </a:lnTo>
                  <a:cubicBezTo>
                    <a:pt x="32" y="38"/>
                    <a:pt x="32" y="34"/>
                    <a:pt x="32" y="33"/>
                  </a:cubicBezTo>
                  <a:cubicBezTo>
                    <a:pt x="33" y="33"/>
                    <a:pt x="41" y="33"/>
                    <a:pt x="41" y="33"/>
                  </a:cubicBezTo>
                  <a:cubicBezTo>
                    <a:pt x="41" y="33"/>
                    <a:pt x="41" y="27"/>
                    <a:pt x="41" y="26"/>
                  </a:cubicBezTo>
                  <a:cubicBezTo>
                    <a:pt x="42" y="26"/>
                    <a:pt x="43" y="26"/>
                    <a:pt x="43" y="26"/>
                  </a:cubicBezTo>
                  <a:lnTo>
                    <a:pt x="43" y="12"/>
                  </a:lnTo>
                  <a:cubicBezTo>
                    <a:pt x="43" y="12"/>
                    <a:pt x="42" y="12"/>
                    <a:pt x="41" y="12"/>
                  </a:cubicBezTo>
                  <a:cubicBezTo>
                    <a:pt x="41" y="10"/>
                    <a:pt x="41" y="6"/>
                    <a:pt x="41" y="6"/>
                  </a:cubicBezTo>
                  <a:cubicBezTo>
                    <a:pt x="41" y="6"/>
                    <a:pt x="31" y="6"/>
                    <a:pt x="29" y="6"/>
                  </a:cubicBezTo>
                  <a:cubicBezTo>
                    <a:pt x="29" y="5"/>
                    <a:pt x="29" y="0"/>
                    <a:pt x="29" y="0"/>
                  </a:cubicBezTo>
                  <a:lnTo>
                    <a:pt x="28" y="0"/>
                  </a:lnTo>
                  <a:close/>
                  <a:moveTo>
                    <a:pt x="27" y="2"/>
                  </a:moveTo>
                  <a:cubicBezTo>
                    <a:pt x="27" y="3"/>
                    <a:pt x="27" y="7"/>
                    <a:pt x="27" y="7"/>
                  </a:cubicBezTo>
                  <a:cubicBezTo>
                    <a:pt x="27" y="7"/>
                    <a:pt x="38" y="7"/>
                    <a:pt x="39" y="7"/>
                  </a:cubicBezTo>
                  <a:cubicBezTo>
                    <a:pt x="39" y="9"/>
                    <a:pt x="39" y="13"/>
                    <a:pt x="39" y="13"/>
                  </a:cubicBezTo>
                  <a:cubicBezTo>
                    <a:pt x="39" y="13"/>
                    <a:pt x="41" y="13"/>
                    <a:pt x="41" y="13"/>
                  </a:cubicBezTo>
                  <a:cubicBezTo>
                    <a:pt x="41" y="14"/>
                    <a:pt x="41" y="23"/>
                    <a:pt x="41" y="24"/>
                  </a:cubicBezTo>
                  <a:cubicBezTo>
                    <a:pt x="41" y="24"/>
                    <a:pt x="39" y="24"/>
                    <a:pt x="39" y="24"/>
                  </a:cubicBezTo>
                  <a:cubicBezTo>
                    <a:pt x="39" y="24"/>
                    <a:pt x="39" y="30"/>
                    <a:pt x="39" y="31"/>
                  </a:cubicBezTo>
                  <a:cubicBezTo>
                    <a:pt x="38" y="31"/>
                    <a:pt x="30" y="31"/>
                    <a:pt x="30" y="31"/>
                  </a:cubicBezTo>
                  <a:cubicBezTo>
                    <a:pt x="30" y="31"/>
                    <a:pt x="30" y="35"/>
                    <a:pt x="30" y="36"/>
                  </a:cubicBezTo>
                  <a:cubicBezTo>
                    <a:pt x="28" y="36"/>
                    <a:pt x="22" y="36"/>
                    <a:pt x="21" y="36"/>
                  </a:cubicBezTo>
                  <a:cubicBezTo>
                    <a:pt x="21" y="35"/>
                    <a:pt x="21" y="31"/>
                    <a:pt x="21" y="31"/>
                  </a:cubicBezTo>
                  <a:cubicBezTo>
                    <a:pt x="21" y="31"/>
                    <a:pt x="16" y="31"/>
                    <a:pt x="14" y="31"/>
                  </a:cubicBezTo>
                  <a:cubicBezTo>
                    <a:pt x="14" y="30"/>
                    <a:pt x="14" y="21"/>
                    <a:pt x="14" y="20"/>
                  </a:cubicBezTo>
                  <a:cubicBezTo>
                    <a:pt x="16" y="20"/>
                    <a:pt x="24" y="20"/>
                    <a:pt x="25" y="20"/>
                  </a:cubicBezTo>
                  <a:cubicBezTo>
                    <a:pt x="25" y="21"/>
                    <a:pt x="25" y="24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4"/>
                    <a:pt x="24" y="21"/>
                    <a:pt x="24" y="21"/>
                  </a:cubicBezTo>
                  <a:lnTo>
                    <a:pt x="15" y="21"/>
                  </a:lnTo>
                  <a:lnTo>
                    <a:pt x="15" y="30"/>
                  </a:lnTo>
                  <a:cubicBezTo>
                    <a:pt x="15" y="30"/>
                    <a:pt x="20" y="30"/>
                    <a:pt x="21" y="30"/>
                  </a:cubicBezTo>
                  <a:cubicBezTo>
                    <a:pt x="21" y="31"/>
                    <a:pt x="21" y="35"/>
                    <a:pt x="21" y="35"/>
                  </a:cubicBezTo>
                  <a:lnTo>
                    <a:pt x="29" y="35"/>
                  </a:lnTo>
                  <a:cubicBezTo>
                    <a:pt x="29" y="35"/>
                    <a:pt x="29" y="31"/>
                    <a:pt x="29" y="30"/>
                  </a:cubicBezTo>
                  <a:cubicBezTo>
                    <a:pt x="30" y="30"/>
                    <a:pt x="38" y="30"/>
                    <a:pt x="38" y="30"/>
                  </a:cubicBezTo>
                  <a:lnTo>
                    <a:pt x="38" y="21"/>
                  </a:lnTo>
                  <a:cubicBezTo>
                    <a:pt x="38" y="21"/>
                    <a:pt x="36" y="21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6" y="20"/>
                    <a:pt x="38" y="20"/>
                    <a:pt x="38" y="20"/>
                  </a:cubicBezTo>
                  <a:lnTo>
                    <a:pt x="38" y="17"/>
                  </a:lnTo>
                  <a:cubicBezTo>
                    <a:pt x="38" y="17"/>
                    <a:pt x="36" y="17"/>
                    <a:pt x="35" y="17"/>
                  </a:cubicBezTo>
                  <a:cubicBezTo>
                    <a:pt x="35" y="17"/>
                    <a:pt x="35" y="17"/>
                    <a:pt x="35" y="16"/>
                  </a:cubicBezTo>
                  <a:cubicBezTo>
                    <a:pt x="36" y="16"/>
                    <a:pt x="38" y="16"/>
                    <a:pt x="38" y="16"/>
                  </a:cubicBezTo>
                  <a:lnTo>
                    <a:pt x="38" y="9"/>
                  </a:lnTo>
                  <a:cubicBezTo>
                    <a:pt x="38" y="9"/>
                    <a:pt x="28" y="9"/>
                    <a:pt x="26" y="9"/>
                  </a:cubicBezTo>
                  <a:cubicBezTo>
                    <a:pt x="26" y="7"/>
                    <a:pt x="26" y="3"/>
                    <a:pt x="26" y="3"/>
                  </a:cubicBezTo>
                  <a:lnTo>
                    <a:pt x="3" y="3"/>
                  </a:lnTo>
                  <a:lnTo>
                    <a:pt x="3" y="13"/>
                  </a:lnTo>
                  <a:lnTo>
                    <a:pt x="16" y="13"/>
                  </a:lnTo>
                  <a:lnTo>
                    <a:pt x="16" y="9"/>
                  </a:lnTo>
                  <a:cubicBezTo>
                    <a:pt x="16" y="9"/>
                    <a:pt x="13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6" y="8"/>
                    <a:pt x="17" y="8"/>
                  </a:cubicBezTo>
                  <a:cubicBezTo>
                    <a:pt x="17" y="9"/>
                    <a:pt x="17" y="13"/>
                    <a:pt x="17" y="14"/>
                  </a:cubicBezTo>
                  <a:cubicBezTo>
                    <a:pt x="16" y="14"/>
                    <a:pt x="3" y="14"/>
                    <a:pt x="2" y="14"/>
                  </a:cubicBezTo>
                  <a:cubicBezTo>
                    <a:pt x="2" y="13"/>
                    <a:pt x="2" y="3"/>
                    <a:pt x="2" y="2"/>
                  </a:cubicBezTo>
                  <a:cubicBezTo>
                    <a:pt x="4" y="2"/>
                    <a:pt x="25" y="2"/>
                    <a:pt x="27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8" name="Freeform 52"/>
            <p:cNvSpPr>
              <a:spLocks noEditPoints="1"/>
            </p:cNvSpPr>
            <p:nvPr/>
          </p:nvSpPr>
          <p:spPr bwMode="auto">
            <a:xfrm>
              <a:off x="1351" y="1149"/>
              <a:ext cx="279" cy="187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" y="8"/>
                </a:cxn>
                <a:cxn ang="0">
                  <a:pos x="13" y="19"/>
                </a:cxn>
                <a:cxn ang="0">
                  <a:pos x="20" y="19"/>
                </a:cxn>
                <a:cxn ang="0">
                  <a:pos x="20" y="26"/>
                </a:cxn>
                <a:cxn ang="0">
                  <a:pos x="34" y="37"/>
                </a:cxn>
                <a:cxn ang="0">
                  <a:pos x="55" y="16"/>
                </a:cxn>
                <a:cxn ang="0">
                  <a:pos x="33" y="30"/>
                </a:cxn>
                <a:cxn ang="0">
                  <a:pos x="44" y="23"/>
                </a:cxn>
                <a:cxn ang="0">
                  <a:pos x="40" y="26"/>
                </a:cxn>
                <a:cxn ang="0">
                  <a:pos x="38" y="20"/>
                </a:cxn>
                <a:cxn ang="0">
                  <a:pos x="50" y="33"/>
                </a:cxn>
                <a:cxn ang="0">
                  <a:pos x="26" y="25"/>
                </a:cxn>
                <a:cxn ang="0">
                  <a:pos x="23" y="16"/>
                </a:cxn>
                <a:cxn ang="0">
                  <a:pos x="7" y="9"/>
                </a:cxn>
                <a:cxn ang="0">
                  <a:pos x="31" y="4"/>
                </a:cxn>
                <a:cxn ang="0">
                  <a:pos x="24" y="11"/>
                </a:cxn>
                <a:cxn ang="0">
                  <a:pos x="28" y="10"/>
                </a:cxn>
                <a:cxn ang="0">
                  <a:pos x="20" y="6"/>
                </a:cxn>
                <a:cxn ang="0">
                  <a:pos x="36" y="15"/>
                </a:cxn>
                <a:cxn ang="0">
                  <a:pos x="35" y="0"/>
                </a:cxn>
                <a:cxn ang="0">
                  <a:pos x="34" y="13"/>
                </a:cxn>
                <a:cxn ang="0">
                  <a:pos x="22" y="8"/>
                </a:cxn>
                <a:cxn ang="0">
                  <a:pos x="27" y="9"/>
                </a:cxn>
                <a:cxn ang="0">
                  <a:pos x="22" y="13"/>
                </a:cxn>
                <a:cxn ang="0">
                  <a:pos x="33" y="2"/>
                </a:cxn>
                <a:cxn ang="0">
                  <a:pos x="8" y="3"/>
                </a:cxn>
                <a:cxn ang="0">
                  <a:pos x="5" y="9"/>
                </a:cxn>
                <a:cxn ang="0">
                  <a:pos x="14" y="16"/>
                </a:cxn>
                <a:cxn ang="0">
                  <a:pos x="24" y="25"/>
                </a:cxn>
                <a:cxn ang="0">
                  <a:pos x="35" y="34"/>
                </a:cxn>
                <a:cxn ang="0">
                  <a:pos x="52" y="18"/>
                </a:cxn>
                <a:cxn ang="0">
                  <a:pos x="36" y="28"/>
                </a:cxn>
                <a:cxn ang="0">
                  <a:pos x="42" y="24"/>
                </a:cxn>
                <a:cxn ang="0">
                  <a:pos x="43" y="28"/>
                </a:cxn>
                <a:cxn ang="0">
                  <a:pos x="35" y="17"/>
                </a:cxn>
                <a:cxn ang="0">
                  <a:pos x="53" y="35"/>
                </a:cxn>
                <a:cxn ang="0">
                  <a:pos x="23" y="25"/>
                </a:cxn>
                <a:cxn ang="0">
                  <a:pos x="22" y="18"/>
                </a:cxn>
                <a:cxn ang="0">
                  <a:pos x="3" y="8"/>
                </a:cxn>
                <a:cxn ang="0">
                  <a:pos x="34" y="2"/>
                </a:cxn>
              </a:cxnLst>
              <a:rect l="0" t="0" r="r" b="b"/>
              <a:pathLst>
                <a:path w="55" h="37">
                  <a:moveTo>
                    <a:pt x="35" y="0"/>
                  </a:moveTo>
                  <a:lnTo>
                    <a:pt x="6" y="0"/>
                  </a:lnTo>
                  <a:lnTo>
                    <a:pt x="6" y="1"/>
                  </a:lnTo>
                  <a:cubicBezTo>
                    <a:pt x="5" y="3"/>
                    <a:pt x="3" y="7"/>
                    <a:pt x="1" y="8"/>
                  </a:cubicBezTo>
                  <a:lnTo>
                    <a:pt x="0" y="8"/>
                  </a:lnTo>
                  <a:lnTo>
                    <a:pt x="13" y="19"/>
                  </a:lnTo>
                  <a:lnTo>
                    <a:pt x="14" y="19"/>
                  </a:lnTo>
                  <a:cubicBezTo>
                    <a:pt x="14" y="19"/>
                    <a:pt x="18" y="17"/>
                    <a:pt x="20" y="19"/>
                  </a:cubicBezTo>
                  <a:cubicBezTo>
                    <a:pt x="23" y="22"/>
                    <a:pt x="22" y="23"/>
                    <a:pt x="21" y="25"/>
                  </a:cubicBezTo>
                  <a:lnTo>
                    <a:pt x="20" y="26"/>
                  </a:lnTo>
                  <a:lnTo>
                    <a:pt x="21" y="26"/>
                  </a:lnTo>
                  <a:lnTo>
                    <a:pt x="34" y="37"/>
                  </a:lnTo>
                  <a:lnTo>
                    <a:pt x="55" y="37"/>
                  </a:lnTo>
                  <a:lnTo>
                    <a:pt x="55" y="16"/>
                  </a:lnTo>
                  <a:lnTo>
                    <a:pt x="33" y="16"/>
                  </a:lnTo>
                  <a:lnTo>
                    <a:pt x="33" y="30"/>
                  </a:lnTo>
                  <a:lnTo>
                    <a:pt x="45" y="30"/>
                  </a:lnTo>
                  <a:lnTo>
                    <a:pt x="44" y="23"/>
                  </a:lnTo>
                  <a:lnTo>
                    <a:pt x="40" y="23"/>
                  </a:lnTo>
                  <a:cubicBezTo>
                    <a:pt x="40" y="23"/>
                    <a:pt x="40" y="25"/>
                    <a:pt x="40" y="26"/>
                  </a:cubicBezTo>
                  <a:cubicBezTo>
                    <a:pt x="39" y="26"/>
                    <a:pt x="39" y="26"/>
                    <a:pt x="38" y="26"/>
                  </a:cubicBezTo>
                  <a:cubicBezTo>
                    <a:pt x="38" y="25"/>
                    <a:pt x="38" y="21"/>
                    <a:pt x="38" y="20"/>
                  </a:cubicBezTo>
                  <a:cubicBezTo>
                    <a:pt x="39" y="20"/>
                    <a:pt x="48" y="20"/>
                    <a:pt x="50" y="20"/>
                  </a:cubicBezTo>
                  <a:cubicBezTo>
                    <a:pt x="50" y="21"/>
                    <a:pt x="50" y="31"/>
                    <a:pt x="50" y="33"/>
                  </a:cubicBezTo>
                  <a:cubicBezTo>
                    <a:pt x="48" y="33"/>
                    <a:pt x="36" y="33"/>
                    <a:pt x="35" y="33"/>
                  </a:cubicBezTo>
                  <a:cubicBezTo>
                    <a:pt x="35" y="32"/>
                    <a:pt x="27" y="25"/>
                    <a:pt x="26" y="25"/>
                  </a:cubicBezTo>
                  <a:cubicBezTo>
                    <a:pt x="26" y="24"/>
                    <a:pt x="26" y="24"/>
                    <a:pt x="26" y="23"/>
                  </a:cubicBezTo>
                  <a:cubicBezTo>
                    <a:pt x="26" y="21"/>
                    <a:pt x="25" y="18"/>
                    <a:pt x="23" y="16"/>
                  </a:cubicBezTo>
                  <a:cubicBezTo>
                    <a:pt x="20" y="14"/>
                    <a:pt x="16" y="14"/>
                    <a:pt x="14" y="14"/>
                  </a:cubicBezTo>
                  <a:cubicBezTo>
                    <a:pt x="13" y="14"/>
                    <a:pt x="8" y="9"/>
                    <a:pt x="7" y="9"/>
                  </a:cubicBezTo>
                  <a:cubicBezTo>
                    <a:pt x="8" y="8"/>
                    <a:pt x="9" y="6"/>
                    <a:pt x="9" y="4"/>
                  </a:cubicBezTo>
                  <a:cubicBezTo>
                    <a:pt x="11" y="4"/>
                    <a:pt x="29" y="4"/>
                    <a:pt x="31" y="4"/>
                  </a:cubicBezTo>
                  <a:cubicBezTo>
                    <a:pt x="31" y="5"/>
                    <a:pt x="31" y="10"/>
                    <a:pt x="31" y="11"/>
                  </a:cubicBezTo>
                  <a:cubicBezTo>
                    <a:pt x="30" y="11"/>
                    <a:pt x="25" y="11"/>
                    <a:pt x="24" y="11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5" y="10"/>
                    <a:pt x="28" y="10"/>
                    <a:pt x="28" y="10"/>
                  </a:cubicBezTo>
                  <a:lnTo>
                    <a:pt x="28" y="6"/>
                  </a:lnTo>
                  <a:lnTo>
                    <a:pt x="20" y="6"/>
                  </a:lnTo>
                  <a:lnTo>
                    <a:pt x="20" y="15"/>
                  </a:lnTo>
                  <a:lnTo>
                    <a:pt x="36" y="15"/>
                  </a:lnTo>
                  <a:lnTo>
                    <a:pt x="36" y="0"/>
                  </a:lnTo>
                  <a:lnTo>
                    <a:pt x="35" y="0"/>
                  </a:lnTo>
                  <a:close/>
                  <a:moveTo>
                    <a:pt x="34" y="2"/>
                  </a:moveTo>
                  <a:cubicBezTo>
                    <a:pt x="34" y="3"/>
                    <a:pt x="34" y="12"/>
                    <a:pt x="34" y="13"/>
                  </a:cubicBezTo>
                  <a:cubicBezTo>
                    <a:pt x="32" y="13"/>
                    <a:pt x="24" y="13"/>
                    <a:pt x="22" y="13"/>
                  </a:cubicBezTo>
                  <a:cubicBezTo>
                    <a:pt x="22" y="12"/>
                    <a:pt x="22" y="9"/>
                    <a:pt x="22" y="8"/>
                  </a:cubicBezTo>
                  <a:cubicBezTo>
                    <a:pt x="23" y="8"/>
                    <a:pt x="25" y="8"/>
                    <a:pt x="27" y="8"/>
                  </a:cubicBezTo>
                  <a:cubicBezTo>
                    <a:pt x="27" y="8"/>
                    <a:pt x="27" y="8"/>
                    <a:pt x="27" y="9"/>
                  </a:cubicBezTo>
                  <a:cubicBezTo>
                    <a:pt x="25" y="9"/>
                    <a:pt x="22" y="9"/>
                    <a:pt x="22" y="9"/>
                  </a:cubicBezTo>
                  <a:lnTo>
                    <a:pt x="22" y="13"/>
                  </a:lnTo>
                  <a:lnTo>
                    <a:pt x="33" y="13"/>
                  </a:lnTo>
                  <a:lnTo>
                    <a:pt x="33" y="2"/>
                  </a:lnTo>
                  <a:lnTo>
                    <a:pt x="8" y="2"/>
                  </a:lnTo>
                  <a:lnTo>
                    <a:pt x="8" y="3"/>
                  </a:lnTo>
                  <a:cubicBezTo>
                    <a:pt x="8" y="5"/>
                    <a:pt x="6" y="7"/>
                    <a:pt x="5" y="8"/>
                  </a:cubicBezTo>
                  <a:lnTo>
                    <a:pt x="5" y="9"/>
                  </a:lnTo>
                  <a:lnTo>
                    <a:pt x="13" y="17"/>
                  </a:lnTo>
                  <a:lnTo>
                    <a:pt x="14" y="16"/>
                  </a:lnTo>
                  <a:cubicBezTo>
                    <a:pt x="15" y="16"/>
                    <a:pt x="19" y="15"/>
                    <a:pt x="22" y="17"/>
                  </a:cubicBezTo>
                  <a:cubicBezTo>
                    <a:pt x="25" y="20"/>
                    <a:pt x="24" y="25"/>
                    <a:pt x="24" y="25"/>
                  </a:cubicBezTo>
                  <a:lnTo>
                    <a:pt x="24" y="25"/>
                  </a:lnTo>
                  <a:lnTo>
                    <a:pt x="35" y="34"/>
                  </a:lnTo>
                  <a:lnTo>
                    <a:pt x="52" y="34"/>
                  </a:lnTo>
                  <a:lnTo>
                    <a:pt x="52" y="18"/>
                  </a:lnTo>
                  <a:lnTo>
                    <a:pt x="36" y="18"/>
                  </a:lnTo>
                  <a:lnTo>
                    <a:pt x="36" y="28"/>
                  </a:lnTo>
                  <a:lnTo>
                    <a:pt x="42" y="28"/>
                  </a:lnTo>
                  <a:cubicBezTo>
                    <a:pt x="42" y="28"/>
                    <a:pt x="42" y="25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5"/>
                    <a:pt x="43" y="27"/>
                    <a:pt x="43" y="28"/>
                  </a:cubicBezTo>
                  <a:cubicBezTo>
                    <a:pt x="41" y="28"/>
                    <a:pt x="37" y="28"/>
                    <a:pt x="35" y="28"/>
                  </a:cubicBezTo>
                  <a:cubicBezTo>
                    <a:pt x="35" y="27"/>
                    <a:pt x="35" y="19"/>
                    <a:pt x="35" y="17"/>
                  </a:cubicBezTo>
                  <a:cubicBezTo>
                    <a:pt x="37" y="17"/>
                    <a:pt x="51" y="17"/>
                    <a:pt x="53" y="17"/>
                  </a:cubicBezTo>
                  <a:cubicBezTo>
                    <a:pt x="53" y="19"/>
                    <a:pt x="53" y="34"/>
                    <a:pt x="53" y="35"/>
                  </a:cubicBezTo>
                  <a:cubicBezTo>
                    <a:pt x="51" y="35"/>
                    <a:pt x="35" y="35"/>
                    <a:pt x="35" y="35"/>
                  </a:cubicBezTo>
                  <a:cubicBezTo>
                    <a:pt x="34" y="35"/>
                    <a:pt x="24" y="26"/>
                    <a:pt x="23" y="25"/>
                  </a:cubicBezTo>
                  <a:cubicBezTo>
                    <a:pt x="23" y="25"/>
                    <a:pt x="24" y="24"/>
                    <a:pt x="24" y="22"/>
                  </a:cubicBezTo>
                  <a:cubicBezTo>
                    <a:pt x="24" y="21"/>
                    <a:pt x="23" y="20"/>
                    <a:pt x="22" y="18"/>
                  </a:cubicBezTo>
                  <a:cubicBezTo>
                    <a:pt x="19" y="16"/>
                    <a:pt x="15" y="16"/>
                    <a:pt x="13" y="17"/>
                  </a:cubicBezTo>
                  <a:cubicBezTo>
                    <a:pt x="13" y="16"/>
                    <a:pt x="4" y="9"/>
                    <a:pt x="3" y="8"/>
                  </a:cubicBezTo>
                  <a:cubicBezTo>
                    <a:pt x="5" y="7"/>
                    <a:pt x="7" y="3"/>
                    <a:pt x="7" y="2"/>
                  </a:cubicBezTo>
                  <a:cubicBezTo>
                    <a:pt x="8" y="2"/>
                    <a:pt x="32" y="2"/>
                    <a:pt x="34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29" name="Freeform 53"/>
            <p:cNvSpPr>
              <a:spLocks noEditPoints="1"/>
            </p:cNvSpPr>
            <p:nvPr/>
          </p:nvSpPr>
          <p:spPr bwMode="auto">
            <a:xfrm>
              <a:off x="1295" y="1383"/>
              <a:ext cx="219" cy="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25"/>
                </a:cxn>
                <a:cxn ang="0">
                  <a:pos x="13" y="35"/>
                </a:cxn>
                <a:cxn ang="0">
                  <a:pos x="29" y="37"/>
                </a:cxn>
                <a:cxn ang="0">
                  <a:pos x="38" y="35"/>
                </a:cxn>
                <a:cxn ang="0">
                  <a:pos x="43" y="27"/>
                </a:cxn>
                <a:cxn ang="0">
                  <a:pos x="38" y="16"/>
                </a:cxn>
                <a:cxn ang="0">
                  <a:pos x="21" y="10"/>
                </a:cxn>
                <a:cxn ang="0">
                  <a:pos x="31" y="23"/>
                </a:cxn>
                <a:cxn ang="0">
                  <a:pos x="26" y="19"/>
                </a:cxn>
                <a:cxn ang="0">
                  <a:pos x="32" y="14"/>
                </a:cxn>
                <a:cxn ang="0">
                  <a:pos x="38" y="19"/>
                </a:cxn>
                <a:cxn ang="0">
                  <a:pos x="33" y="23"/>
                </a:cxn>
                <a:cxn ang="0">
                  <a:pos x="26" y="31"/>
                </a:cxn>
                <a:cxn ang="0">
                  <a:pos x="17" y="28"/>
                </a:cxn>
                <a:cxn ang="0">
                  <a:pos x="12" y="30"/>
                </a:cxn>
                <a:cxn ang="0">
                  <a:pos x="5" y="20"/>
                </a:cxn>
                <a:cxn ang="0">
                  <a:pos x="13" y="4"/>
                </a:cxn>
                <a:cxn ang="0">
                  <a:pos x="12" y="12"/>
                </a:cxn>
                <a:cxn ang="0">
                  <a:pos x="7" y="8"/>
                </a:cxn>
                <a:cxn ang="0">
                  <a:pos x="18" y="16"/>
                </a:cxn>
                <a:cxn ang="0">
                  <a:pos x="17" y="0"/>
                </a:cxn>
                <a:cxn ang="0">
                  <a:pos x="16" y="14"/>
                </a:cxn>
                <a:cxn ang="0">
                  <a:pos x="9" y="10"/>
                </a:cxn>
                <a:cxn ang="0">
                  <a:pos x="10" y="14"/>
                </a:cxn>
                <a:cxn ang="0">
                  <a:pos x="15" y="2"/>
                </a:cxn>
                <a:cxn ang="0">
                  <a:pos x="3" y="22"/>
                </a:cxn>
                <a:cxn ang="0">
                  <a:pos x="10" y="32"/>
                </a:cxn>
                <a:cxn ang="0">
                  <a:pos x="19" y="29"/>
                </a:cxn>
                <a:cxn ang="0">
                  <a:pos x="20" y="32"/>
                </a:cxn>
                <a:cxn ang="0">
                  <a:pos x="23" y="29"/>
                </a:cxn>
                <a:cxn ang="0">
                  <a:pos x="24" y="32"/>
                </a:cxn>
                <a:cxn ang="0">
                  <a:pos x="35" y="25"/>
                </a:cxn>
                <a:cxn ang="0">
                  <a:pos x="40" y="18"/>
                </a:cxn>
                <a:cxn ang="0">
                  <a:pos x="34" y="12"/>
                </a:cxn>
                <a:cxn ang="0">
                  <a:pos x="24" y="20"/>
                </a:cxn>
                <a:cxn ang="0">
                  <a:pos x="29" y="21"/>
                </a:cxn>
                <a:cxn ang="0">
                  <a:pos x="23" y="12"/>
                </a:cxn>
                <a:cxn ang="0">
                  <a:pos x="36" y="17"/>
                </a:cxn>
                <a:cxn ang="0">
                  <a:pos x="41" y="25"/>
                </a:cxn>
                <a:cxn ang="0">
                  <a:pos x="36" y="33"/>
                </a:cxn>
                <a:cxn ang="0">
                  <a:pos x="27" y="35"/>
                </a:cxn>
                <a:cxn ang="0">
                  <a:pos x="15" y="33"/>
                </a:cxn>
                <a:cxn ang="0">
                  <a:pos x="8" y="23"/>
                </a:cxn>
                <a:cxn ang="0">
                  <a:pos x="2" y="1"/>
                </a:cxn>
              </a:cxnLst>
              <a:rect l="0" t="0" r="r" b="b"/>
              <a:pathLst>
                <a:path w="43" h="37">
                  <a:moveTo>
                    <a:pt x="17" y="0"/>
                  </a:moveTo>
                  <a:lnTo>
                    <a:pt x="0" y="0"/>
                  </a:lnTo>
                  <a:lnTo>
                    <a:pt x="0" y="25"/>
                  </a:lnTo>
                  <a:cubicBezTo>
                    <a:pt x="0" y="25"/>
                    <a:pt x="5" y="25"/>
                    <a:pt x="7" y="25"/>
                  </a:cubicBezTo>
                  <a:cubicBezTo>
                    <a:pt x="7" y="26"/>
                    <a:pt x="7" y="35"/>
                    <a:pt x="7" y="35"/>
                  </a:cubicBezTo>
                  <a:cubicBezTo>
                    <a:pt x="7" y="35"/>
                    <a:pt x="12" y="35"/>
                    <a:pt x="13" y="35"/>
                  </a:cubicBezTo>
                  <a:cubicBezTo>
                    <a:pt x="13" y="35"/>
                    <a:pt x="13" y="37"/>
                    <a:pt x="13" y="37"/>
                  </a:cubicBezTo>
                  <a:lnTo>
                    <a:pt x="29" y="37"/>
                  </a:lnTo>
                  <a:cubicBezTo>
                    <a:pt x="29" y="37"/>
                    <a:pt x="29" y="35"/>
                    <a:pt x="29" y="35"/>
                  </a:cubicBezTo>
                  <a:cubicBezTo>
                    <a:pt x="31" y="35"/>
                    <a:pt x="38" y="35"/>
                    <a:pt x="38" y="35"/>
                  </a:cubicBezTo>
                  <a:cubicBezTo>
                    <a:pt x="38" y="35"/>
                    <a:pt x="38" y="28"/>
                    <a:pt x="38" y="27"/>
                  </a:cubicBezTo>
                  <a:cubicBezTo>
                    <a:pt x="39" y="27"/>
                    <a:pt x="43" y="27"/>
                    <a:pt x="43" y="27"/>
                  </a:cubicBezTo>
                  <a:lnTo>
                    <a:pt x="43" y="16"/>
                  </a:lnTo>
                  <a:cubicBezTo>
                    <a:pt x="43" y="16"/>
                    <a:pt x="39" y="16"/>
                    <a:pt x="38" y="16"/>
                  </a:cubicBezTo>
                  <a:cubicBezTo>
                    <a:pt x="38" y="14"/>
                    <a:pt x="38" y="10"/>
                    <a:pt x="38" y="10"/>
                  </a:cubicBezTo>
                  <a:lnTo>
                    <a:pt x="21" y="10"/>
                  </a:lnTo>
                  <a:lnTo>
                    <a:pt x="21" y="23"/>
                  </a:lnTo>
                  <a:lnTo>
                    <a:pt x="31" y="23"/>
                  </a:lnTo>
                  <a:lnTo>
                    <a:pt x="31" y="19"/>
                  </a:lnTo>
                  <a:cubicBezTo>
                    <a:pt x="31" y="19"/>
                    <a:pt x="27" y="19"/>
                    <a:pt x="26" y="19"/>
                  </a:cubicBezTo>
                  <a:cubicBezTo>
                    <a:pt x="26" y="18"/>
                    <a:pt x="26" y="15"/>
                    <a:pt x="26" y="14"/>
                  </a:cubicBezTo>
                  <a:cubicBezTo>
                    <a:pt x="27" y="14"/>
                    <a:pt x="31" y="14"/>
                    <a:pt x="32" y="14"/>
                  </a:cubicBezTo>
                  <a:cubicBezTo>
                    <a:pt x="32" y="15"/>
                    <a:pt x="32" y="19"/>
                    <a:pt x="32" y="19"/>
                  </a:cubicBezTo>
                  <a:cubicBezTo>
                    <a:pt x="32" y="19"/>
                    <a:pt x="37" y="19"/>
                    <a:pt x="38" y="19"/>
                  </a:cubicBezTo>
                  <a:cubicBezTo>
                    <a:pt x="38" y="20"/>
                    <a:pt x="38" y="22"/>
                    <a:pt x="38" y="23"/>
                  </a:cubicBezTo>
                  <a:cubicBezTo>
                    <a:pt x="37" y="23"/>
                    <a:pt x="33" y="23"/>
                    <a:pt x="33" y="23"/>
                  </a:cubicBezTo>
                  <a:cubicBezTo>
                    <a:pt x="33" y="23"/>
                    <a:pt x="33" y="29"/>
                    <a:pt x="33" y="31"/>
                  </a:cubicBezTo>
                  <a:cubicBezTo>
                    <a:pt x="32" y="31"/>
                    <a:pt x="28" y="31"/>
                    <a:pt x="26" y="31"/>
                  </a:cubicBezTo>
                  <a:cubicBezTo>
                    <a:pt x="26" y="30"/>
                    <a:pt x="26" y="28"/>
                    <a:pt x="26" y="28"/>
                  </a:cubicBezTo>
                  <a:lnTo>
                    <a:pt x="17" y="28"/>
                  </a:lnTo>
                  <a:cubicBezTo>
                    <a:pt x="17" y="28"/>
                    <a:pt x="17" y="30"/>
                    <a:pt x="17" y="30"/>
                  </a:cubicBezTo>
                  <a:cubicBezTo>
                    <a:pt x="15" y="30"/>
                    <a:pt x="13" y="30"/>
                    <a:pt x="12" y="30"/>
                  </a:cubicBezTo>
                  <a:cubicBezTo>
                    <a:pt x="12" y="29"/>
                    <a:pt x="12" y="20"/>
                    <a:pt x="12" y="20"/>
                  </a:cubicBezTo>
                  <a:cubicBezTo>
                    <a:pt x="12" y="20"/>
                    <a:pt x="6" y="20"/>
                    <a:pt x="5" y="20"/>
                  </a:cubicBezTo>
                  <a:cubicBezTo>
                    <a:pt x="5" y="19"/>
                    <a:pt x="5" y="5"/>
                    <a:pt x="5" y="4"/>
                  </a:cubicBezTo>
                  <a:cubicBezTo>
                    <a:pt x="7" y="4"/>
                    <a:pt x="12" y="4"/>
                    <a:pt x="13" y="4"/>
                  </a:cubicBezTo>
                  <a:cubicBezTo>
                    <a:pt x="13" y="5"/>
                    <a:pt x="13" y="11"/>
                    <a:pt x="13" y="12"/>
                  </a:cubicBezTo>
                  <a:cubicBezTo>
                    <a:pt x="13" y="12"/>
                    <a:pt x="13" y="12"/>
                    <a:pt x="12" y="12"/>
                  </a:cubicBezTo>
                  <a:cubicBezTo>
                    <a:pt x="12" y="11"/>
                    <a:pt x="12" y="8"/>
                    <a:pt x="12" y="8"/>
                  </a:cubicBezTo>
                  <a:lnTo>
                    <a:pt x="7" y="8"/>
                  </a:lnTo>
                  <a:lnTo>
                    <a:pt x="7" y="16"/>
                  </a:lnTo>
                  <a:lnTo>
                    <a:pt x="18" y="16"/>
                  </a:lnTo>
                  <a:lnTo>
                    <a:pt x="18" y="0"/>
                  </a:lnTo>
                  <a:lnTo>
                    <a:pt x="17" y="0"/>
                  </a:lnTo>
                  <a:close/>
                  <a:moveTo>
                    <a:pt x="16" y="1"/>
                  </a:moveTo>
                  <a:cubicBezTo>
                    <a:pt x="16" y="3"/>
                    <a:pt x="16" y="13"/>
                    <a:pt x="16" y="14"/>
                  </a:cubicBezTo>
                  <a:cubicBezTo>
                    <a:pt x="15" y="14"/>
                    <a:pt x="10" y="14"/>
                    <a:pt x="9" y="14"/>
                  </a:cubicBezTo>
                  <a:cubicBezTo>
                    <a:pt x="9" y="13"/>
                    <a:pt x="9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11"/>
                    <a:pt x="10" y="14"/>
                    <a:pt x="10" y="14"/>
                  </a:cubicBezTo>
                  <a:lnTo>
                    <a:pt x="15" y="14"/>
                  </a:lnTo>
                  <a:lnTo>
                    <a:pt x="15" y="2"/>
                  </a:lnTo>
                  <a:lnTo>
                    <a:pt x="3" y="2"/>
                  </a:lnTo>
                  <a:lnTo>
                    <a:pt x="3" y="22"/>
                  </a:lnTo>
                  <a:cubicBezTo>
                    <a:pt x="3" y="22"/>
                    <a:pt x="8" y="22"/>
                    <a:pt x="10" y="22"/>
                  </a:cubicBezTo>
                  <a:cubicBezTo>
                    <a:pt x="10" y="23"/>
                    <a:pt x="10" y="32"/>
                    <a:pt x="10" y="32"/>
                  </a:cubicBezTo>
                  <a:lnTo>
                    <a:pt x="19" y="32"/>
                  </a:lnTo>
                  <a:cubicBezTo>
                    <a:pt x="19" y="32"/>
                    <a:pt x="19" y="30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30"/>
                    <a:pt x="20" y="32"/>
                    <a:pt x="20" y="32"/>
                  </a:cubicBezTo>
                  <a:lnTo>
                    <a:pt x="23" y="32"/>
                  </a:lnTo>
                  <a:cubicBezTo>
                    <a:pt x="23" y="32"/>
                    <a:pt x="23" y="30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30"/>
                    <a:pt x="24" y="32"/>
                    <a:pt x="24" y="32"/>
                  </a:cubicBezTo>
                  <a:lnTo>
                    <a:pt x="35" y="32"/>
                  </a:lnTo>
                  <a:cubicBezTo>
                    <a:pt x="35" y="32"/>
                    <a:pt x="35" y="26"/>
                    <a:pt x="35" y="25"/>
                  </a:cubicBezTo>
                  <a:cubicBezTo>
                    <a:pt x="36" y="25"/>
                    <a:pt x="40" y="25"/>
                    <a:pt x="40" y="25"/>
                  </a:cubicBezTo>
                  <a:lnTo>
                    <a:pt x="40" y="18"/>
                  </a:lnTo>
                  <a:cubicBezTo>
                    <a:pt x="40" y="18"/>
                    <a:pt x="36" y="18"/>
                    <a:pt x="34" y="18"/>
                  </a:cubicBezTo>
                  <a:cubicBezTo>
                    <a:pt x="34" y="16"/>
                    <a:pt x="34" y="12"/>
                    <a:pt x="34" y="12"/>
                  </a:cubicBezTo>
                  <a:lnTo>
                    <a:pt x="24" y="12"/>
                  </a:lnTo>
                  <a:lnTo>
                    <a:pt x="24" y="20"/>
                  </a:lnTo>
                  <a:cubicBezTo>
                    <a:pt x="24" y="20"/>
                    <a:pt x="28" y="20"/>
                    <a:pt x="29" y="20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4" y="21"/>
                    <a:pt x="23" y="21"/>
                  </a:cubicBezTo>
                  <a:cubicBezTo>
                    <a:pt x="23" y="20"/>
                    <a:pt x="23" y="13"/>
                    <a:pt x="23" y="12"/>
                  </a:cubicBezTo>
                  <a:cubicBezTo>
                    <a:pt x="24" y="12"/>
                    <a:pt x="34" y="12"/>
                    <a:pt x="36" y="12"/>
                  </a:cubicBezTo>
                  <a:cubicBezTo>
                    <a:pt x="36" y="13"/>
                    <a:pt x="36" y="17"/>
                    <a:pt x="36" y="17"/>
                  </a:cubicBezTo>
                  <a:cubicBezTo>
                    <a:pt x="36" y="17"/>
                    <a:pt x="40" y="17"/>
                    <a:pt x="41" y="17"/>
                  </a:cubicBezTo>
                  <a:cubicBezTo>
                    <a:pt x="41" y="18"/>
                    <a:pt x="41" y="24"/>
                    <a:pt x="41" y="25"/>
                  </a:cubicBezTo>
                  <a:cubicBezTo>
                    <a:pt x="40" y="25"/>
                    <a:pt x="36" y="25"/>
                    <a:pt x="36" y="25"/>
                  </a:cubicBezTo>
                  <a:cubicBezTo>
                    <a:pt x="36" y="25"/>
                    <a:pt x="36" y="32"/>
                    <a:pt x="36" y="33"/>
                  </a:cubicBezTo>
                  <a:cubicBezTo>
                    <a:pt x="34" y="33"/>
                    <a:pt x="27" y="33"/>
                    <a:pt x="27" y="33"/>
                  </a:cubicBezTo>
                  <a:cubicBezTo>
                    <a:pt x="27" y="33"/>
                    <a:pt x="27" y="35"/>
                    <a:pt x="27" y="35"/>
                  </a:cubicBezTo>
                  <a:cubicBezTo>
                    <a:pt x="26" y="35"/>
                    <a:pt x="17" y="35"/>
                    <a:pt x="15" y="35"/>
                  </a:cubicBezTo>
                  <a:cubicBezTo>
                    <a:pt x="15" y="35"/>
                    <a:pt x="15" y="33"/>
                    <a:pt x="15" y="33"/>
                  </a:cubicBezTo>
                  <a:cubicBezTo>
                    <a:pt x="15" y="33"/>
                    <a:pt x="10" y="33"/>
                    <a:pt x="8" y="33"/>
                  </a:cubicBezTo>
                  <a:cubicBezTo>
                    <a:pt x="8" y="32"/>
                    <a:pt x="8" y="23"/>
                    <a:pt x="8" y="23"/>
                  </a:cubicBezTo>
                  <a:cubicBezTo>
                    <a:pt x="8" y="23"/>
                    <a:pt x="3" y="23"/>
                    <a:pt x="2" y="23"/>
                  </a:cubicBezTo>
                  <a:cubicBezTo>
                    <a:pt x="2" y="21"/>
                    <a:pt x="2" y="3"/>
                    <a:pt x="2" y="1"/>
                  </a:cubicBezTo>
                  <a:cubicBezTo>
                    <a:pt x="4" y="1"/>
                    <a:pt x="14" y="1"/>
                    <a:pt x="16" y="1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0" name="Freeform 54"/>
            <p:cNvSpPr>
              <a:spLocks noEditPoints="1"/>
            </p:cNvSpPr>
            <p:nvPr/>
          </p:nvSpPr>
          <p:spPr bwMode="auto">
            <a:xfrm>
              <a:off x="1300" y="1195"/>
              <a:ext cx="218" cy="239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0" y="30"/>
                </a:cxn>
                <a:cxn ang="0">
                  <a:pos x="17" y="17"/>
                </a:cxn>
                <a:cxn ang="0">
                  <a:pos x="7" y="24"/>
                </a:cxn>
                <a:cxn ang="0">
                  <a:pos x="12" y="20"/>
                </a:cxn>
                <a:cxn ang="0">
                  <a:pos x="13" y="26"/>
                </a:cxn>
                <a:cxn ang="0">
                  <a:pos x="5" y="8"/>
                </a:cxn>
                <a:cxn ang="0">
                  <a:pos x="17" y="11"/>
                </a:cxn>
                <a:cxn ang="0">
                  <a:pos x="19" y="19"/>
                </a:cxn>
                <a:cxn ang="0">
                  <a:pos x="38" y="30"/>
                </a:cxn>
                <a:cxn ang="0">
                  <a:pos x="23" y="42"/>
                </a:cxn>
                <a:cxn ang="0">
                  <a:pos x="31" y="32"/>
                </a:cxn>
                <a:cxn ang="0">
                  <a:pos x="26" y="34"/>
                </a:cxn>
                <a:cxn ang="0">
                  <a:pos x="35" y="38"/>
                </a:cxn>
                <a:cxn ang="0">
                  <a:pos x="18" y="28"/>
                </a:cxn>
                <a:cxn ang="0">
                  <a:pos x="43" y="47"/>
                </a:cxn>
                <a:cxn ang="0">
                  <a:pos x="30" y="17"/>
                </a:cxn>
                <a:cxn ang="0">
                  <a:pos x="22" y="17"/>
                </a:cxn>
                <a:cxn ang="0">
                  <a:pos x="22" y="11"/>
                </a:cxn>
                <a:cxn ang="0">
                  <a:pos x="9" y="0"/>
                </a:cxn>
                <a:cxn ang="0">
                  <a:pos x="10" y="2"/>
                </a:cxn>
                <a:cxn ang="0">
                  <a:pos x="19" y="14"/>
                </a:cxn>
                <a:cxn ang="0">
                  <a:pos x="29" y="19"/>
                </a:cxn>
                <a:cxn ang="0">
                  <a:pos x="41" y="45"/>
                </a:cxn>
                <a:cxn ang="0">
                  <a:pos x="20" y="30"/>
                </a:cxn>
                <a:cxn ang="0">
                  <a:pos x="33" y="36"/>
                </a:cxn>
                <a:cxn ang="0">
                  <a:pos x="28" y="36"/>
                </a:cxn>
                <a:cxn ang="0">
                  <a:pos x="32" y="31"/>
                </a:cxn>
                <a:cxn ang="0">
                  <a:pos x="21" y="44"/>
                </a:cxn>
                <a:cxn ang="0">
                  <a:pos x="40" y="29"/>
                </a:cxn>
                <a:cxn ang="0">
                  <a:pos x="29" y="20"/>
                </a:cxn>
                <a:cxn ang="0">
                  <a:pos x="19" y="12"/>
                </a:cxn>
                <a:cxn ang="0">
                  <a:pos x="19" y="10"/>
                </a:cxn>
                <a:cxn ang="0">
                  <a:pos x="9" y="4"/>
                </a:cxn>
                <a:cxn ang="0">
                  <a:pos x="3" y="6"/>
                </a:cxn>
                <a:cxn ang="0">
                  <a:pos x="15" y="28"/>
                </a:cxn>
                <a:cxn ang="0">
                  <a:pos x="10" y="18"/>
                </a:cxn>
                <a:cxn ang="0">
                  <a:pos x="9" y="22"/>
                </a:cxn>
                <a:cxn ang="0">
                  <a:pos x="15" y="18"/>
                </a:cxn>
                <a:cxn ang="0">
                  <a:pos x="2" y="28"/>
                </a:cxn>
                <a:cxn ang="0">
                  <a:pos x="10" y="2"/>
                </a:cxn>
              </a:cxnLst>
              <a:rect l="0" t="0" r="r" b="b"/>
              <a:pathLst>
                <a:path w="43" h="47">
                  <a:moveTo>
                    <a:pt x="9" y="1"/>
                  </a:moveTo>
                  <a:cubicBezTo>
                    <a:pt x="8" y="2"/>
                    <a:pt x="3" y="4"/>
                    <a:pt x="1" y="4"/>
                  </a:cubicBezTo>
                  <a:lnTo>
                    <a:pt x="0" y="4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17"/>
                  </a:lnTo>
                  <a:lnTo>
                    <a:pt x="7" y="17"/>
                  </a:lnTo>
                  <a:lnTo>
                    <a:pt x="7" y="24"/>
                  </a:lnTo>
                  <a:lnTo>
                    <a:pt x="12" y="24"/>
                  </a:lnTo>
                  <a:cubicBezTo>
                    <a:pt x="12" y="24"/>
                    <a:pt x="12" y="21"/>
                    <a:pt x="12" y="20"/>
                  </a:cubicBezTo>
                  <a:cubicBezTo>
                    <a:pt x="12" y="20"/>
                    <a:pt x="12" y="20"/>
                    <a:pt x="13" y="20"/>
                  </a:cubicBezTo>
                  <a:cubicBezTo>
                    <a:pt x="13" y="21"/>
                    <a:pt x="13" y="25"/>
                    <a:pt x="13" y="26"/>
                  </a:cubicBezTo>
                  <a:cubicBezTo>
                    <a:pt x="11" y="26"/>
                    <a:pt x="6" y="26"/>
                    <a:pt x="5" y="26"/>
                  </a:cubicBezTo>
                  <a:cubicBezTo>
                    <a:pt x="5" y="25"/>
                    <a:pt x="5" y="9"/>
                    <a:pt x="5" y="8"/>
                  </a:cubicBezTo>
                  <a:cubicBezTo>
                    <a:pt x="6" y="7"/>
                    <a:pt x="9" y="6"/>
                    <a:pt x="10" y="5"/>
                  </a:cubicBezTo>
                  <a:cubicBezTo>
                    <a:pt x="11" y="6"/>
                    <a:pt x="16" y="10"/>
                    <a:pt x="17" y="11"/>
                  </a:cubicBezTo>
                  <a:cubicBezTo>
                    <a:pt x="16" y="12"/>
                    <a:pt x="16" y="12"/>
                    <a:pt x="16" y="13"/>
                  </a:cubicBezTo>
                  <a:cubicBezTo>
                    <a:pt x="16" y="15"/>
                    <a:pt x="17" y="17"/>
                    <a:pt x="19" y="19"/>
                  </a:cubicBezTo>
                  <a:cubicBezTo>
                    <a:pt x="22" y="22"/>
                    <a:pt x="27" y="22"/>
                    <a:pt x="29" y="22"/>
                  </a:cubicBezTo>
                  <a:cubicBezTo>
                    <a:pt x="29" y="22"/>
                    <a:pt x="37" y="30"/>
                    <a:pt x="38" y="30"/>
                  </a:cubicBezTo>
                  <a:cubicBezTo>
                    <a:pt x="38" y="31"/>
                    <a:pt x="38" y="41"/>
                    <a:pt x="38" y="42"/>
                  </a:cubicBezTo>
                  <a:cubicBezTo>
                    <a:pt x="36" y="42"/>
                    <a:pt x="24" y="42"/>
                    <a:pt x="23" y="42"/>
                  </a:cubicBezTo>
                  <a:cubicBezTo>
                    <a:pt x="23" y="41"/>
                    <a:pt x="23" y="33"/>
                    <a:pt x="23" y="32"/>
                  </a:cubicBezTo>
                  <a:cubicBezTo>
                    <a:pt x="24" y="32"/>
                    <a:pt x="29" y="32"/>
                    <a:pt x="31" y="32"/>
                  </a:cubicBezTo>
                  <a:cubicBezTo>
                    <a:pt x="31" y="33"/>
                    <a:pt x="31" y="33"/>
                    <a:pt x="31" y="34"/>
                  </a:cubicBezTo>
                  <a:cubicBezTo>
                    <a:pt x="29" y="34"/>
                    <a:pt x="26" y="34"/>
                    <a:pt x="26" y="34"/>
                  </a:cubicBezTo>
                  <a:lnTo>
                    <a:pt x="26" y="38"/>
                  </a:lnTo>
                  <a:lnTo>
                    <a:pt x="35" y="38"/>
                  </a:lnTo>
                  <a:lnTo>
                    <a:pt x="35" y="28"/>
                  </a:lnTo>
                  <a:lnTo>
                    <a:pt x="18" y="28"/>
                  </a:lnTo>
                  <a:lnTo>
                    <a:pt x="18" y="47"/>
                  </a:lnTo>
                  <a:lnTo>
                    <a:pt x="43" y="47"/>
                  </a:lnTo>
                  <a:lnTo>
                    <a:pt x="43" y="29"/>
                  </a:lnTo>
                  <a:lnTo>
                    <a:pt x="30" y="17"/>
                  </a:lnTo>
                  <a:lnTo>
                    <a:pt x="29" y="17"/>
                  </a:lnTo>
                  <a:cubicBezTo>
                    <a:pt x="27" y="18"/>
                    <a:pt x="25" y="19"/>
                    <a:pt x="22" y="17"/>
                  </a:cubicBezTo>
                  <a:cubicBezTo>
                    <a:pt x="20" y="15"/>
                    <a:pt x="21" y="11"/>
                    <a:pt x="22" y="11"/>
                  </a:cubicBezTo>
                  <a:lnTo>
                    <a:pt x="22" y="11"/>
                  </a:lnTo>
                  <a:lnTo>
                    <a:pt x="21" y="10"/>
                  </a:lnTo>
                  <a:lnTo>
                    <a:pt x="9" y="0"/>
                  </a:lnTo>
                  <a:lnTo>
                    <a:pt x="9" y="1"/>
                  </a:lnTo>
                  <a:close/>
                  <a:moveTo>
                    <a:pt x="10" y="2"/>
                  </a:moveTo>
                  <a:cubicBezTo>
                    <a:pt x="11" y="3"/>
                    <a:pt x="19" y="10"/>
                    <a:pt x="20" y="11"/>
                  </a:cubicBezTo>
                  <a:cubicBezTo>
                    <a:pt x="19" y="12"/>
                    <a:pt x="19" y="13"/>
                    <a:pt x="19" y="14"/>
                  </a:cubicBezTo>
                  <a:cubicBezTo>
                    <a:pt x="19" y="15"/>
                    <a:pt x="19" y="17"/>
                    <a:pt x="21" y="18"/>
                  </a:cubicBezTo>
                  <a:cubicBezTo>
                    <a:pt x="25" y="21"/>
                    <a:pt x="28" y="20"/>
                    <a:pt x="29" y="19"/>
                  </a:cubicBezTo>
                  <a:cubicBezTo>
                    <a:pt x="30" y="20"/>
                    <a:pt x="40" y="29"/>
                    <a:pt x="41" y="29"/>
                  </a:cubicBezTo>
                  <a:cubicBezTo>
                    <a:pt x="41" y="30"/>
                    <a:pt x="41" y="44"/>
                    <a:pt x="41" y="45"/>
                  </a:cubicBezTo>
                  <a:cubicBezTo>
                    <a:pt x="39" y="45"/>
                    <a:pt x="22" y="45"/>
                    <a:pt x="20" y="45"/>
                  </a:cubicBezTo>
                  <a:cubicBezTo>
                    <a:pt x="20" y="44"/>
                    <a:pt x="20" y="31"/>
                    <a:pt x="20" y="30"/>
                  </a:cubicBezTo>
                  <a:cubicBezTo>
                    <a:pt x="22" y="30"/>
                    <a:pt x="31" y="30"/>
                    <a:pt x="33" y="30"/>
                  </a:cubicBezTo>
                  <a:cubicBezTo>
                    <a:pt x="33" y="31"/>
                    <a:pt x="33" y="35"/>
                    <a:pt x="33" y="36"/>
                  </a:cubicBezTo>
                  <a:cubicBezTo>
                    <a:pt x="32" y="36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6"/>
                    <a:pt x="32" y="36"/>
                    <a:pt x="32" y="36"/>
                  </a:cubicBezTo>
                  <a:lnTo>
                    <a:pt x="32" y="31"/>
                  </a:lnTo>
                  <a:lnTo>
                    <a:pt x="21" y="31"/>
                  </a:lnTo>
                  <a:lnTo>
                    <a:pt x="21" y="44"/>
                  </a:lnTo>
                  <a:lnTo>
                    <a:pt x="40" y="44"/>
                  </a:lnTo>
                  <a:lnTo>
                    <a:pt x="40" y="29"/>
                  </a:lnTo>
                  <a:lnTo>
                    <a:pt x="29" y="20"/>
                  </a:lnTo>
                  <a:lnTo>
                    <a:pt x="29" y="20"/>
                  </a:lnTo>
                  <a:cubicBezTo>
                    <a:pt x="29" y="20"/>
                    <a:pt x="23" y="21"/>
                    <a:pt x="20" y="18"/>
                  </a:cubicBezTo>
                  <a:cubicBezTo>
                    <a:pt x="18" y="15"/>
                    <a:pt x="18" y="12"/>
                    <a:pt x="19" y="12"/>
                  </a:cubicBezTo>
                  <a:lnTo>
                    <a:pt x="19" y="11"/>
                  </a:lnTo>
                  <a:lnTo>
                    <a:pt x="19" y="10"/>
                  </a:lnTo>
                  <a:lnTo>
                    <a:pt x="10" y="3"/>
                  </a:lnTo>
                  <a:lnTo>
                    <a:pt x="9" y="4"/>
                  </a:lnTo>
                  <a:cubicBezTo>
                    <a:pt x="8" y="4"/>
                    <a:pt x="5" y="6"/>
                    <a:pt x="3" y="6"/>
                  </a:cubicBezTo>
                  <a:lnTo>
                    <a:pt x="3" y="6"/>
                  </a:lnTo>
                  <a:lnTo>
                    <a:pt x="3" y="28"/>
                  </a:lnTo>
                  <a:lnTo>
                    <a:pt x="15" y="28"/>
                  </a:lnTo>
                  <a:lnTo>
                    <a:pt x="15" y="18"/>
                  </a:lnTo>
                  <a:lnTo>
                    <a:pt x="10" y="18"/>
                  </a:lnTo>
                  <a:cubicBezTo>
                    <a:pt x="10" y="18"/>
                    <a:pt x="10" y="21"/>
                    <a:pt x="10" y="22"/>
                  </a:cubicBezTo>
                  <a:cubicBezTo>
                    <a:pt x="10" y="22"/>
                    <a:pt x="10" y="22"/>
                    <a:pt x="9" y="22"/>
                  </a:cubicBezTo>
                  <a:cubicBezTo>
                    <a:pt x="9" y="21"/>
                    <a:pt x="9" y="19"/>
                    <a:pt x="9" y="18"/>
                  </a:cubicBezTo>
                  <a:cubicBezTo>
                    <a:pt x="10" y="18"/>
                    <a:pt x="14" y="18"/>
                    <a:pt x="15" y="18"/>
                  </a:cubicBezTo>
                  <a:cubicBezTo>
                    <a:pt x="15" y="20"/>
                    <a:pt x="15" y="27"/>
                    <a:pt x="15" y="28"/>
                  </a:cubicBezTo>
                  <a:cubicBezTo>
                    <a:pt x="13" y="28"/>
                    <a:pt x="4" y="28"/>
                    <a:pt x="2" y="28"/>
                  </a:cubicBezTo>
                  <a:cubicBezTo>
                    <a:pt x="2" y="27"/>
                    <a:pt x="2" y="7"/>
                    <a:pt x="2" y="6"/>
                  </a:cubicBezTo>
                  <a:cubicBezTo>
                    <a:pt x="4" y="5"/>
                    <a:pt x="8" y="4"/>
                    <a:pt x="10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1" name="Rectangle 55"/>
            <p:cNvSpPr>
              <a:spLocks noChangeArrowheads="1"/>
            </p:cNvSpPr>
            <p:nvPr/>
          </p:nvSpPr>
          <p:spPr bwMode="auto">
            <a:xfrm>
              <a:off x="1783" y="1220"/>
              <a:ext cx="2189" cy="15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2" name="Rectangle 56"/>
            <p:cNvSpPr>
              <a:spLocks noChangeArrowheads="1"/>
            </p:cNvSpPr>
            <p:nvPr/>
          </p:nvSpPr>
          <p:spPr bwMode="auto">
            <a:xfrm>
              <a:off x="1783" y="1240"/>
              <a:ext cx="2189" cy="16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3" name="Freeform 57"/>
            <p:cNvSpPr>
              <a:spLocks noEditPoints="1"/>
            </p:cNvSpPr>
            <p:nvPr/>
          </p:nvSpPr>
          <p:spPr bwMode="auto">
            <a:xfrm>
              <a:off x="3972" y="1144"/>
              <a:ext cx="218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" y="6"/>
                </a:cxn>
                <a:cxn ang="0">
                  <a:pos x="0" y="12"/>
                </a:cxn>
                <a:cxn ang="0">
                  <a:pos x="2" y="26"/>
                </a:cxn>
                <a:cxn ang="0">
                  <a:pos x="11" y="33"/>
                </a:cxn>
                <a:cxn ang="0">
                  <a:pos x="24" y="38"/>
                </a:cxn>
                <a:cxn ang="0">
                  <a:pos x="30" y="33"/>
                </a:cxn>
                <a:cxn ang="0">
                  <a:pos x="16" y="18"/>
                </a:cxn>
                <a:cxn ang="0">
                  <a:pos x="20" y="27"/>
                </a:cxn>
                <a:cxn ang="0">
                  <a:pos x="26" y="22"/>
                </a:cxn>
                <a:cxn ang="0">
                  <a:pos x="20" y="28"/>
                </a:cxn>
                <a:cxn ang="0">
                  <a:pos x="16" y="33"/>
                </a:cxn>
                <a:cxn ang="0">
                  <a:pos x="7" y="29"/>
                </a:cxn>
                <a:cxn ang="0">
                  <a:pos x="10" y="23"/>
                </a:cxn>
                <a:cxn ang="0">
                  <a:pos x="7" y="19"/>
                </a:cxn>
                <a:cxn ang="0">
                  <a:pos x="10" y="15"/>
                </a:cxn>
                <a:cxn ang="0">
                  <a:pos x="7" y="10"/>
                </a:cxn>
                <a:cxn ang="0">
                  <a:pos x="18" y="5"/>
                </a:cxn>
                <a:cxn ang="0">
                  <a:pos x="38" y="12"/>
                </a:cxn>
                <a:cxn ang="0">
                  <a:pos x="28" y="11"/>
                </a:cxn>
                <a:cxn ang="0">
                  <a:pos x="33" y="6"/>
                </a:cxn>
                <a:cxn ang="0">
                  <a:pos x="24" y="16"/>
                </a:cxn>
                <a:cxn ang="0">
                  <a:pos x="43" y="0"/>
                </a:cxn>
                <a:cxn ang="0">
                  <a:pos x="41" y="2"/>
                </a:cxn>
                <a:cxn ang="0">
                  <a:pos x="25" y="14"/>
                </a:cxn>
                <a:cxn ang="0">
                  <a:pos x="31" y="8"/>
                </a:cxn>
                <a:cxn ang="0">
                  <a:pos x="26" y="9"/>
                </a:cxn>
                <a:cxn ang="0">
                  <a:pos x="40" y="13"/>
                </a:cxn>
                <a:cxn ang="0">
                  <a:pos x="17" y="3"/>
                </a:cxn>
                <a:cxn ang="0">
                  <a:pos x="5" y="9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8" y="20"/>
                </a:cxn>
                <a:cxn ang="0">
                  <a:pos x="5" y="21"/>
                </a:cxn>
                <a:cxn ang="0">
                  <a:pos x="14" y="30"/>
                </a:cxn>
                <a:cxn ang="0">
                  <a:pos x="22" y="35"/>
                </a:cxn>
                <a:cxn ang="0">
                  <a:pos x="28" y="30"/>
                </a:cxn>
                <a:cxn ang="0">
                  <a:pos x="18" y="21"/>
                </a:cxn>
                <a:cxn ang="0">
                  <a:pos x="17" y="26"/>
                </a:cxn>
                <a:cxn ang="0">
                  <a:pos x="29" y="20"/>
                </a:cxn>
                <a:cxn ang="0">
                  <a:pos x="22" y="31"/>
                </a:cxn>
                <a:cxn ang="0">
                  <a:pos x="13" y="36"/>
                </a:cxn>
                <a:cxn ang="0">
                  <a:pos x="4" y="31"/>
                </a:cxn>
                <a:cxn ang="0">
                  <a:pos x="1" y="24"/>
                </a:cxn>
                <a:cxn ang="0">
                  <a:pos x="3" y="13"/>
                </a:cxn>
                <a:cxn ang="0">
                  <a:pos x="16" y="7"/>
                </a:cxn>
                <a:cxn ang="0">
                  <a:pos x="41" y="2"/>
                </a:cxn>
              </a:cxnLst>
              <a:rect l="0" t="0" r="r" b="b"/>
              <a:pathLst>
                <a:path w="43" h="38">
                  <a:moveTo>
                    <a:pt x="42" y="0"/>
                  </a:moveTo>
                  <a:lnTo>
                    <a:pt x="14" y="0"/>
                  </a:lnTo>
                  <a:cubicBezTo>
                    <a:pt x="14" y="0"/>
                    <a:pt x="14" y="5"/>
                    <a:pt x="14" y="6"/>
                  </a:cubicBezTo>
                  <a:cubicBezTo>
                    <a:pt x="12" y="6"/>
                    <a:pt x="2" y="6"/>
                    <a:pt x="2" y="6"/>
                  </a:cubicBezTo>
                  <a:cubicBezTo>
                    <a:pt x="2" y="6"/>
                    <a:pt x="2" y="10"/>
                    <a:pt x="2" y="12"/>
                  </a:cubicBezTo>
                  <a:cubicBezTo>
                    <a:pt x="1" y="12"/>
                    <a:pt x="0" y="12"/>
                    <a:pt x="0" y="12"/>
                  </a:cubicBezTo>
                  <a:lnTo>
                    <a:pt x="0" y="26"/>
                  </a:lnTo>
                  <a:cubicBezTo>
                    <a:pt x="0" y="26"/>
                    <a:pt x="1" y="26"/>
                    <a:pt x="2" y="26"/>
                  </a:cubicBezTo>
                  <a:cubicBezTo>
                    <a:pt x="2" y="27"/>
                    <a:pt x="2" y="33"/>
                    <a:pt x="2" y="33"/>
                  </a:cubicBezTo>
                  <a:cubicBezTo>
                    <a:pt x="2" y="33"/>
                    <a:pt x="9" y="33"/>
                    <a:pt x="11" y="33"/>
                  </a:cubicBezTo>
                  <a:cubicBezTo>
                    <a:pt x="11" y="34"/>
                    <a:pt x="11" y="38"/>
                    <a:pt x="11" y="38"/>
                  </a:cubicBezTo>
                  <a:lnTo>
                    <a:pt x="24" y="38"/>
                  </a:lnTo>
                  <a:cubicBezTo>
                    <a:pt x="24" y="38"/>
                    <a:pt x="24" y="34"/>
                    <a:pt x="24" y="33"/>
                  </a:cubicBezTo>
                  <a:cubicBezTo>
                    <a:pt x="25" y="33"/>
                    <a:pt x="30" y="33"/>
                    <a:pt x="30" y="33"/>
                  </a:cubicBezTo>
                  <a:lnTo>
                    <a:pt x="30" y="18"/>
                  </a:lnTo>
                  <a:lnTo>
                    <a:pt x="16" y="18"/>
                  </a:lnTo>
                  <a:lnTo>
                    <a:pt x="16" y="27"/>
                  </a:lnTo>
                  <a:lnTo>
                    <a:pt x="20" y="27"/>
                  </a:lnTo>
                  <a:cubicBezTo>
                    <a:pt x="20" y="27"/>
                    <a:pt x="20" y="24"/>
                    <a:pt x="20" y="22"/>
                  </a:cubicBezTo>
                  <a:cubicBezTo>
                    <a:pt x="22" y="22"/>
                    <a:pt x="25" y="22"/>
                    <a:pt x="26" y="22"/>
                  </a:cubicBezTo>
                  <a:cubicBezTo>
                    <a:pt x="26" y="24"/>
                    <a:pt x="26" y="27"/>
                    <a:pt x="26" y="28"/>
                  </a:cubicBezTo>
                  <a:cubicBezTo>
                    <a:pt x="25" y="28"/>
                    <a:pt x="20" y="28"/>
                    <a:pt x="20" y="28"/>
                  </a:cubicBezTo>
                  <a:cubicBezTo>
                    <a:pt x="20" y="28"/>
                    <a:pt x="20" y="32"/>
                    <a:pt x="20" y="33"/>
                  </a:cubicBezTo>
                  <a:cubicBezTo>
                    <a:pt x="19" y="33"/>
                    <a:pt x="17" y="33"/>
                    <a:pt x="16" y="33"/>
                  </a:cubicBezTo>
                  <a:cubicBezTo>
                    <a:pt x="16" y="32"/>
                    <a:pt x="16" y="29"/>
                    <a:pt x="16" y="29"/>
                  </a:cubicBezTo>
                  <a:cubicBezTo>
                    <a:pt x="16" y="29"/>
                    <a:pt x="8" y="29"/>
                    <a:pt x="7" y="29"/>
                  </a:cubicBezTo>
                  <a:cubicBezTo>
                    <a:pt x="7" y="28"/>
                    <a:pt x="7" y="24"/>
                    <a:pt x="7" y="23"/>
                  </a:cubicBezTo>
                  <a:cubicBezTo>
                    <a:pt x="8" y="23"/>
                    <a:pt x="10" y="23"/>
                    <a:pt x="10" y="23"/>
                  </a:cubicBezTo>
                  <a:lnTo>
                    <a:pt x="10" y="19"/>
                  </a:lnTo>
                  <a:cubicBezTo>
                    <a:pt x="10" y="19"/>
                    <a:pt x="8" y="19"/>
                    <a:pt x="7" y="19"/>
                  </a:cubicBezTo>
                  <a:cubicBezTo>
                    <a:pt x="8" y="19"/>
                    <a:pt x="10" y="19"/>
                    <a:pt x="10" y="19"/>
                  </a:cubicBezTo>
                  <a:lnTo>
                    <a:pt x="10" y="15"/>
                  </a:lnTo>
                  <a:cubicBezTo>
                    <a:pt x="10" y="15"/>
                    <a:pt x="8" y="15"/>
                    <a:pt x="7" y="15"/>
                  </a:cubicBezTo>
                  <a:cubicBezTo>
                    <a:pt x="7" y="14"/>
                    <a:pt x="7" y="11"/>
                    <a:pt x="7" y="10"/>
                  </a:cubicBezTo>
                  <a:cubicBezTo>
                    <a:pt x="8" y="10"/>
                    <a:pt x="18" y="10"/>
                    <a:pt x="18" y="10"/>
                  </a:cubicBezTo>
                  <a:cubicBezTo>
                    <a:pt x="18" y="10"/>
                    <a:pt x="18" y="6"/>
                    <a:pt x="18" y="5"/>
                  </a:cubicBezTo>
                  <a:cubicBezTo>
                    <a:pt x="20" y="5"/>
                    <a:pt x="36" y="5"/>
                    <a:pt x="38" y="5"/>
                  </a:cubicBezTo>
                  <a:cubicBezTo>
                    <a:pt x="38" y="6"/>
                    <a:pt x="38" y="11"/>
                    <a:pt x="38" y="12"/>
                  </a:cubicBezTo>
                  <a:cubicBezTo>
                    <a:pt x="36" y="12"/>
                    <a:pt x="30" y="12"/>
                    <a:pt x="28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33" y="11"/>
                    <a:pt x="33" y="11"/>
                  </a:cubicBezTo>
                  <a:lnTo>
                    <a:pt x="33" y="6"/>
                  </a:lnTo>
                  <a:lnTo>
                    <a:pt x="24" y="6"/>
                  </a:lnTo>
                  <a:lnTo>
                    <a:pt x="24" y="16"/>
                  </a:lnTo>
                  <a:lnTo>
                    <a:pt x="43" y="16"/>
                  </a:lnTo>
                  <a:lnTo>
                    <a:pt x="43" y="0"/>
                  </a:lnTo>
                  <a:lnTo>
                    <a:pt x="42" y="0"/>
                  </a:lnTo>
                  <a:close/>
                  <a:moveTo>
                    <a:pt x="41" y="2"/>
                  </a:moveTo>
                  <a:cubicBezTo>
                    <a:pt x="41" y="3"/>
                    <a:pt x="41" y="13"/>
                    <a:pt x="41" y="14"/>
                  </a:cubicBezTo>
                  <a:cubicBezTo>
                    <a:pt x="39" y="14"/>
                    <a:pt x="27" y="14"/>
                    <a:pt x="25" y="14"/>
                  </a:cubicBezTo>
                  <a:cubicBezTo>
                    <a:pt x="25" y="13"/>
                    <a:pt x="25" y="9"/>
                    <a:pt x="25" y="8"/>
                  </a:cubicBezTo>
                  <a:cubicBezTo>
                    <a:pt x="27" y="8"/>
                    <a:pt x="29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29" y="9"/>
                    <a:pt x="26" y="9"/>
                    <a:pt x="26" y="9"/>
                  </a:cubicBezTo>
                  <a:lnTo>
                    <a:pt x="26" y="13"/>
                  </a:lnTo>
                  <a:lnTo>
                    <a:pt x="40" y="13"/>
                  </a:lnTo>
                  <a:lnTo>
                    <a:pt x="40" y="3"/>
                  </a:lnTo>
                  <a:lnTo>
                    <a:pt x="17" y="3"/>
                  </a:lnTo>
                  <a:cubicBezTo>
                    <a:pt x="17" y="3"/>
                    <a:pt x="17" y="7"/>
                    <a:pt x="17" y="9"/>
                  </a:cubicBezTo>
                  <a:cubicBezTo>
                    <a:pt x="15" y="9"/>
                    <a:pt x="5" y="9"/>
                    <a:pt x="5" y="9"/>
                  </a:cubicBezTo>
                  <a:lnTo>
                    <a:pt x="5" y="16"/>
                  </a:lnTo>
                  <a:cubicBezTo>
                    <a:pt x="5" y="16"/>
                    <a:pt x="7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5" y="17"/>
                    <a:pt x="5" y="17"/>
                  </a:cubicBezTo>
                  <a:lnTo>
                    <a:pt x="5" y="20"/>
                  </a:ln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1"/>
                    <a:pt x="5" y="21"/>
                    <a:pt x="5" y="21"/>
                  </a:cubicBezTo>
                  <a:lnTo>
                    <a:pt x="5" y="30"/>
                  </a:lnTo>
                  <a:cubicBezTo>
                    <a:pt x="5" y="30"/>
                    <a:pt x="12" y="30"/>
                    <a:pt x="14" y="30"/>
                  </a:cubicBezTo>
                  <a:cubicBezTo>
                    <a:pt x="14" y="31"/>
                    <a:pt x="14" y="35"/>
                    <a:pt x="14" y="35"/>
                  </a:cubicBezTo>
                  <a:lnTo>
                    <a:pt x="22" y="35"/>
                  </a:lnTo>
                  <a:cubicBezTo>
                    <a:pt x="22" y="35"/>
                    <a:pt x="22" y="31"/>
                    <a:pt x="22" y="30"/>
                  </a:cubicBezTo>
                  <a:cubicBezTo>
                    <a:pt x="23" y="30"/>
                    <a:pt x="28" y="30"/>
                    <a:pt x="28" y="30"/>
                  </a:cubicBezTo>
                  <a:lnTo>
                    <a:pt x="28" y="21"/>
                  </a:lnTo>
                  <a:lnTo>
                    <a:pt x="18" y="21"/>
                  </a:lnTo>
                  <a:cubicBezTo>
                    <a:pt x="18" y="21"/>
                    <a:pt x="18" y="24"/>
                    <a:pt x="18" y="26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4"/>
                    <a:pt x="17" y="21"/>
                    <a:pt x="17" y="20"/>
                  </a:cubicBezTo>
                  <a:cubicBezTo>
                    <a:pt x="19" y="20"/>
                    <a:pt x="27" y="20"/>
                    <a:pt x="29" y="20"/>
                  </a:cubicBezTo>
                  <a:cubicBezTo>
                    <a:pt x="29" y="21"/>
                    <a:pt x="29" y="30"/>
                    <a:pt x="29" y="31"/>
                  </a:cubicBezTo>
                  <a:cubicBezTo>
                    <a:pt x="27" y="31"/>
                    <a:pt x="22" y="31"/>
                    <a:pt x="22" y="31"/>
                  </a:cubicBezTo>
                  <a:cubicBezTo>
                    <a:pt x="22" y="31"/>
                    <a:pt x="22" y="35"/>
                    <a:pt x="22" y="36"/>
                  </a:cubicBezTo>
                  <a:cubicBezTo>
                    <a:pt x="21" y="36"/>
                    <a:pt x="14" y="36"/>
                    <a:pt x="13" y="36"/>
                  </a:cubicBezTo>
                  <a:cubicBezTo>
                    <a:pt x="13" y="35"/>
                    <a:pt x="13" y="31"/>
                    <a:pt x="13" y="31"/>
                  </a:cubicBezTo>
                  <a:cubicBezTo>
                    <a:pt x="13" y="31"/>
                    <a:pt x="5" y="31"/>
                    <a:pt x="4" y="31"/>
                  </a:cubicBezTo>
                  <a:cubicBezTo>
                    <a:pt x="4" y="30"/>
                    <a:pt x="4" y="24"/>
                    <a:pt x="4" y="24"/>
                  </a:cubicBezTo>
                  <a:cubicBezTo>
                    <a:pt x="4" y="24"/>
                    <a:pt x="2" y="24"/>
                    <a:pt x="1" y="24"/>
                  </a:cubicBezTo>
                  <a:cubicBezTo>
                    <a:pt x="1" y="23"/>
                    <a:pt x="1" y="14"/>
                    <a:pt x="1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3" y="13"/>
                    <a:pt x="3" y="9"/>
                    <a:pt x="3" y="7"/>
                  </a:cubicBezTo>
                  <a:cubicBezTo>
                    <a:pt x="5" y="7"/>
                    <a:pt x="16" y="7"/>
                    <a:pt x="16" y="7"/>
                  </a:cubicBezTo>
                  <a:cubicBezTo>
                    <a:pt x="16" y="7"/>
                    <a:pt x="16" y="3"/>
                    <a:pt x="16" y="2"/>
                  </a:cubicBezTo>
                  <a:cubicBezTo>
                    <a:pt x="17" y="2"/>
                    <a:pt x="39" y="2"/>
                    <a:pt x="41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4" name="Freeform 58"/>
            <p:cNvSpPr>
              <a:spLocks noEditPoints="1"/>
            </p:cNvSpPr>
            <p:nvPr/>
          </p:nvSpPr>
          <p:spPr bwMode="auto">
            <a:xfrm>
              <a:off x="4130" y="1149"/>
              <a:ext cx="274" cy="1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34" y="15"/>
                </a:cxn>
                <a:cxn ang="0">
                  <a:pos x="26" y="6"/>
                </a:cxn>
                <a:cxn ang="0">
                  <a:pos x="31" y="10"/>
                </a:cxn>
                <a:cxn ang="0">
                  <a:pos x="24" y="11"/>
                </a:cxn>
                <a:cxn ang="0">
                  <a:pos x="45" y="4"/>
                </a:cxn>
                <a:cxn ang="0">
                  <a:pos x="41" y="14"/>
                </a:cxn>
                <a:cxn ang="0">
                  <a:pos x="29" y="23"/>
                </a:cxn>
                <a:cxn ang="0">
                  <a:pos x="19" y="33"/>
                </a:cxn>
                <a:cxn ang="0">
                  <a:pos x="5" y="20"/>
                </a:cxn>
                <a:cxn ang="0">
                  <a:pos x="17" y="26"/>
                </a:cxn>
                <a:cxn ang="0">
                  <a:pos x="15" y="23"/>
                </a:cxn>
                <a:cxn ang="0">
                  <a:pos x="10" y="30"/>
                </a:cxn>
                <a:cxn ang="0">
                  <a:pos x="21" y="16"/>
                </a:cxn>
                <a:cxn ang="0">
                  <a:pos x="0" y="37"/>
                </a:cxn>
                <a:cxn ang="0">
                  <a:pos x="34" y="26"/>
                </a:cxn>
                <a:cxn ang="0">
                  <a:pos x="34" y="19"/>
                </a:cxn>
                <a:cxn ang="0">
                  <a:pos x="42" y="19"/>
                </a:cxn>
                <a:cxn ang="0">
                  <a:pos x="54" y="8"/>
                </a:cxn>
                <a:cxn ang="0">
                  <a:pos x="49" y="1"/>
                </a:cxn>
                <a:cxn ang="0">
                  <a:pos x="48" y="0"/>
                </a:cxn>
                <a:cxn ang="0">
                  <a:pos x="47" y="2"/>
                </a:cxn>
                <a:cxn ang="0">
                  <a:pos x="41" y="17"/>
                </a:cxn>
                <a:cxn ang="0">
                  <a:pos x="31" y="22"/>
                </a:cxn>
                <a:cxn ang="0">
                  <a:pos x="20" y="35"/>
                </a:cxn>
                <a:cxn ang="0">
                  <a:pos x="2" y="17"/>
                </a:cxn>
                <a:cxn ang="0">
                  <a:pos x="19" y="28"/>
                </a:cxn>
                <a:cxn ang="0">
                  <a:pos x="12" y="24"/>
                </a:cxn>
                <a:cxn ang="0">
                  <a:pos x="13" y="28"/>
                </a:cxn>
                <a:cxn ang="0">
                  <a:pos x="19" y="18"/>
                </a:cxn>
                <a:cxn ang="0">
                  <a:pos x="3" y="34"/>
                </a:cxn>
                <a:cxn ang="0">
                  <a:pos x="31" y="25"/>
                </a:cxn>
                <a:cxn ang="0">
                  <a:pos x="33" y="17"/>
                </a:cxn>
                <a:cxn ang="0">
                  <a:pos x="41" y="17"/>
                </a:cxn>
                <a:cxn ang="0">
                  <a:pos x="50" y="9"/>
                </a:cxn>
                <a:cxn ang="0">
                  <a:pos x="47" y="3"/>
                </a:cxn>
                <a:cxn ang="0">
                  <a:pos x="22" y="2"/>
                </a:cxn>
                <a:cxn ang="0">
                  <a:pos x="33" y="13"/>
                </a:cxn>
                <a:cxn ang="0">
                  <a:pos x="21" y="13"/>
                </a:cxn>
                <a:cxn ang="0">
                  <a:pos x="47" y="2"/>
                </a:cxn>
                <a:cxn ang="0">
                  <a:pos x="33" y="9"/>
                </a:cxn>
                <a:cxn ang="0">
                  <a:pos x="28" y="8"/>
                </a:cxn>
              </a:cxnLst>
              <a:rect l="0" t="0" r="r" b="b"/>
              <a:pathLst>
                <a:path w="54" h="37">
                  <a:moveTo>
                    <a:pt x="20" y="0"/>
                  </a:moveTo>
                  <a:lnTo>
                    <a:pt x="19" y="0"/>
                  </a:lnTo>
                  <a:lnTo>
                    <a:pt x="19" y="15"/>
                  </a:lnTo>
                  <a:lnTo>
                    <a:pt x="34" y="15"/>
                  </a:lnTo>
                  <a:lnTo>
                    <a:pt x="34" y="6"/>
                  </a:lnTo>
                  <a:lnTo>
                    <a:pt x="26" y="6"/>
                  </a:lnTo>
                  <a:lnTo>
                    <a:pt x="26" y="10"/>
                  </a:lnTo>
                  <a:cubicBezTo>
                    <a:pt x="26" y="10"/>
                    <a:pt x="30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29" y="11"/>
                    <a:pt x="25" y="11"/>
                    <a:pt x="24" y="11"/>
                  </a:cubicBezTo>
                  <a:cubicBezTo>
                    <a:pt x="24" y="10"/>
                    <a:pt x="24" y="5"/>
                    <a:pt x="24" y="4"/>
                  </a:cubicBezTo>
                  <a:cubicBezTo>
                    <a:pt x="25" y="4"/>
                    <a:pt x="44" y="4"/>
                    <a:pt x="45" y="4"/>
                  </a:cubicBezTo>
                  <a:cubicBezTo>
                    <a:pt x="46" y="6"/>
                    <a:pt x="47" y="8"/>
                    <a:pt x="48" y="9"/>
                  </a:cubicBezTo>
                  <a:cubicBezTo>
                    <a:pt x="47" y="9"/>
                    <a:pt x="42" y="14"/>
                    <a:pt x="41" y="14"/>
                  </a:cubicBezTo>
                  <a:cubicBezTo>
                    <a:pt x="39" y="14"/>
                    <a:pt x="35" y="14"/>
                    <a:pt x="32" y="16"/>
                  </a:cubicBezTo>
                  <a:cubicBezTo>
                    <a:pt x="29" y="18"/>
                    <a:pt x="29" y="21"/>
                    <a:pt x="29" y="23"/>
                  </a:cubicBezTo>
                  <a:cubicBezTo>
                    <a:pt x="29" y="24"/>
                    <a:pt x="29" y="24"/>
                    <a:pt x="29" y="25"/>
                  </a:cubicBezTo>
                  <a:cubicBezTo>
                    <a:pt x="28" y="25"/>
                    <a:pt x="20" y="32"/>
                    <a:pt x="19" y="33"/>
                  </a:cubicBezTo>
                  <a:cubicBezTo>
                    <a:pt x="19" y="33"/>
                    <a:pt x="7" y="33"/>
                    <a:pt x="5" y="33"/>
                  </a:cubicBezTo>
                  <a:cubicBezTo>
                    <a:pt x="5" y="31"/>
                    <a:pt x="5" y="21"/>
                    <a:pt x="5" y="20"/>
                  </a:cubicBezTo>
                  <a:cubicBezTo>
                    <a:pt x="6" y="20"/>
                    <a:pt x="15" y="20"/>
                    <a:pt x="17" y="20"/>
                  </a:cubicBezTo>
                  <a:cubicBezTo>
                    <a:pt x="17" y="21"/>
                    <a:pt x="17" y="25"/>
                    <a:pt x="17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5" y="25"/>
                    <a:pt x="15" y="23"/>
                    <a:pt x="15" y="23"/>
                  </a:cubicBezTo>
                  <a:lnTo>
                    <a:pt x="10" y="23"/>
                  </a:lnTo>
                  <a:lnTo>
                    <a:pt x="10" y="30"/>
                  </a:lnTo>
                  <a:lnTo>
                    <a:pt x="21" y="30"/>
                  </a:lnTo>
                  <a:lnTo>
                    <a:pt x="21" y="16"/>
                  </a:lnTo>
                  <a:lnTo>
                    <a:pt x="0" y="16"/>
                  </a:lnTo>
                  <a:lnTo>
                    <a:pt x="0" y="37"/>
                  </a:lnTo>
                  <a:lnTo>
                    <a:pt x="21" y="37"/>
                  </a:lnTo>
                  <a:lnTo>
                    <a:pt x="34" y="26"/>
                  </a:lnTo>
                  <a:lnTo>
                    <a:pt x="34" y="25"/>
                  </a:lnTo>
                  <a:cubicBezTo>
                    <a:pt x="33" y="23"/>
                    <a:pt x="32" y="22"/>
                    <a:pt x="34" y="19"/>
                  </a:cubicBezTo>
                  <a:cubicBezTo>
                    <a:pt x="37" y="17"/>
                    <a:pt x="41" y="19"/>
                    <a:pt x="41" y="19"/>
                  </a:cubicBezTo>
                  <a:lnTo>
                    <a:pt x="42" y="19"/>
                  </a:lnTo>
                  <a:lnTo>
                    <a:pt x="42" y="18"/>
                  </a:lnTo>
                  <a:lnTo>
                    <a:pt x="54" y="8"/>
                  </a:lnTo>
                  <a:lnTo>
                    <a:pt x="53" y="8"/>
                  </a:lnTo>
                  <a:cubicBezTo>
                    <a:pt x="52" y="7"/>
                    <a:pt x="50" y="3"/>
                    <a:pt x="49" y="1"/>
                  </a:cubicBezTo>
                  <a:lnTo>
                    <a:pt x="49" y="0"/>
                  </a:lnTo>
                  <a:lnTo>
                    <a:pt x="48" y="0"/>
                  </a:lnTo>
                  <a:lnTo>
                    <a:pt x="20" y="0"/>
                  </a:lnTo>
                  <a:close/>
                  <a:moveTo>
                    <a:pt x="47" y="2"/>
                  </a:moveTo>
                  <a:cubicBezTo>
                    <a:pt x="48" y="3"/>
                    <a:pt x="50" y="7"/>
                    <a:pt x="51" y="8"/>
                  </a:cubicBezTo>
                  <a:cubicBezTo>
                    <a:pt x="50" y="9"/>
                    <a:pt x="42" y="16"/>
                    <a:pt x="41" y="17"/>
                  </a:cubicBezTo>
                  <a:cubicBezTo>
                    <a:pt x="39" y="16"/>
                    <a:pt x="36" y="16"/>
                    <a:pt x="33" y="18"/>
                  </a:cubicBezTo>
                  <a:cubicBezTo>
                    <a:pt x="31" y="20"/>
                    <a:pt x="31" y="21"/>
                    <a:pt x="31" y="22"/>
                  </a:cubicBezTo>
                  <a:cubicBezTo>
                    <a:pt x="31" y="24"/>
                    <a:pt x="32" y="25"/>
                    <a:pt x="32" y="25"/>
                  </a:cubicBezTo>
                  <a:cubicBezTo>
                    <a:pt x="31" y="26"/>
                    <a:pt x="21" y="35"/>
                    <a:pt x="20" y="35"/>
                  </a:cubicBezTo>
                  <a:cubicBezTo>
                    <a:pt x="19" y="35"/>
                    <a:pt x="4" y="35"/>
                    <a:pt x="2" y="35"/>
                  </a:cubicBezTo>
                  <a:cubicBezTo>
                    <a:pt x="2" y="34"/>
                    <a:pt x="2" y="19"/>
                    <a:pt x="2" y="17"/>
                  </a:cubicBezTo>
                  <a:cubicBezTo>
                    <a:pt x="3" y="17"/>
                    <a:pt x="18" y="17"/>
                    <a:pt x="19" y="17"/>
                  </a:cubicBezTo>
                  <a:cubicBezTo>
                    <a:pt x="19" y="19"/>
                    <a:pt x="19" y="27"/>
                    <a:pt x="19" y="28"/>
                  </a:cubicBezTo>
                  <a:cubicBezTo>
                    <a:pt x="18" y="28"/>
                    <a:pt x="13" y="28"/>
                    <a:pt x="12" y="28"/>
                  </a:cubicBezTo>
                  <a:cubicBezTo>
                    <a:pt x="12" y="27"/>
                    <a:pt x="12" y="25"/>
                    <a:pt x="12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5"/>
                    <a:pt x="13" y="28"/>
                    <a:pt x="13" y="28"/>
                  </a:cubicBezTo>
                  <a:lnTo>
                    <a:pt x="19" y="28"/>
                  </a:lnTo>
                  <a:lnTo>
                    <a:pt x="19" y="18"/>
                  </a:lnTo>
                  <a:lnTo>
                    <a:pt x="3" y="18"/>
                  </a:lnTo>
                  <a:lnTo>
                    <a:pt x="3" y="34"/>
                  </a:lnTo>
                  <a:lnTo>
                    <a:pt x="20" y="34"/>
                  </a:lnTo>
                  <a:lnTo>
                    <a:pt x="31" y="25"/>
                  </a:lnTo>
                  <a:lnTo>
                    <a:pt x="31" y="25"/>
                  </a:lnTo>
                  <a:cubicBezTo>
                    <a:pt x="31" y="25"/>
                    <a:pt x="30" y="20"/>
                    <a:pt x="33" y="17"/>
                  </a:cubicBezTo>
                  <a:cubicBezTo>
                    <a:pt x="36" y="15"/>
                    <a:pt x="40" y="16"/>
                    <a:pt x="41" y="16"/>
                  </a:cubicBezTo>
                  <a:lnTo>
                    <a:pt x="41" y="17"/>
                  </a:lnTo>
                  <a:lnTo>
                    <a:pt x="42" y="16"/>
                  </a:lnTo>
                  <a:lnTo>
                    <a:pt x="50" y="9"/>
                  </a:lnTo>
                  <a:lnTo>
                    <a:pt x="50" y="8"/>
                  </a:lnTo>
                  <a:cubicBezTo>
                    <a:pt x="49" y="7"/>
                    <a:pt x="47" y="5"/>
                    <a:pt x="47" y="3"/>
                  </a:cubicBezTo>
                  <a:lnTo>
                    <a:pt x="47" y="2"/>
                  </a:lnTo>
                  <a:lnTo>
                    <a:pt x="22" y="2"/>
                  </a:lnTo>
                  <a:lnTo>
                    <a:pt x="22" y="13"/>
                  </a:lnTo>
                  <a:lnTo>
                    <a:pt x="33" y="13"/>
                  </a:lnTo>
                  <a:cubicBezTo>
                    <a:pt x="33" y="13"/>
                    <a:pt x="33" y="13"/>
                    <a:pt x="33" y="13"/>
                  </a:cubicBezTo>
                  <a:cubicBezTo>
                    <a:pt x="31" y="13"/>
                    <a:pt x="22" y="13"/>
                    <a:pt x="21" y="13"/>
                  </a:cubicBezTo>
                  <a:cubicBezTo>
                    <a:pt x="21" y="12"/>
                    <a:pt x="21" y="3"/>
                    <a:pt x="21" y="2"/>
                  </a:cubicBezTo>
                  <a:cubicBezTo>
                    <a:pt x="23" y="2"/>
                    <a:pt x="46" y="2"/>
                    <a:pt x="47" y="2"/>
                  </a:cubicBezTo>
                  <a:close/>
                  <a:moveTo>
                    <a:pt x="33" y="8"/>
                  </a:moveTo>
                  <a:cubicBezTo>
                    <a:pt x="33" y="8"/>
                    <a:pt x="33" y="8"/>
                    <a:pt x="33" y="9"/>
                  </a:cubicBezTo>
                  <a:cubicBezTo>
                    <a:pt x="33" y="9"/>
                    <a:pt x="29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31" y="8"/>
                    <a:pt x="33" y="8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5" name="Freeform 59"/>
            <p:cNvSpPr>
              <a:spLocks noEditPoints="1"/>
            </p:cNvSpPr>
            <p:nvPr/>
          </p:nvSpPr>
          <p:spPr bwMode="auto">
            <a:xfrm>
              <a:off x="4242" y="1383"/>
              <a:ext cx="223" cy="18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7" y="16"/>
                </a:cxn>
                <a:cxn ang="0">
                  <a:pos x="32" y="8"/>
                </a:cxn>
                <a:cxn ang="0">
                  <a:pos x="30" y="12"/>
                </a:cxn>
                <a:cxn ang="0">
                  <a:pos x="39" y="4"/>
                </a:cxn>
                <a:cxn ang="0">
                  <a:pos x="32" y="20"/>
                </a:cxn>
                <a:cxn ang="0">
                  <a:pos x="27" y="30"/>
                </a:cxn>
                <a:cxn ang="0">
                  <a:pos x="17" y="28"/>
                </a:cxn>
                <a:cxn ang="0">
                  <a:pos x="11" y="31"/>
                </a:cxn>
                <a:cxn ang="0">
                  <a:pos x="5" y="23"/>
                </a:cxn>
                <a:cxn ang="0">
                  <a:pos x="11" y="19"/>
                </a:cxn>
                <a:cxn ang="0">
                  <a:pos x="18" y="14"/>
                </a:cxn>
                <a:cxn ang="0">
                  <a:pos x="12" y="19"/>
                </a:cxn>
                <a:cxn ang="0">
                  <a:pos x="23" y="23"/>
                </a:cxn>
                <a:cxn ang="0">
                  <a:pos x="6" y="10"/>
                </a:cxn>
                <a:cxn ang="0">
                  <a:pos x="0" y="16"/>
                </a:cxn>
                <a:cxn ang="0">
                  <a:pos x="6" y="27"/>
                </a:cxn>
                <a:cxn ang="0">
                  <a:pos x="14" y="35"/>
                </a:cxn>
                <a:cxn ang="0">
                  <a:pos x="31" y="37"/>
                </a:cxn>
                <a:cxn ang="0">
                  <a:pos x="37" y="35"/>
                </a:cxn>
                <a:cxn ang="0">
                  <a:pos x="44" y="25"/>
                </a:cxn>
                <a:cxn ang="0">
                  <a:pos x="43" y="0"/>
                </a:cxn>
                <a:cxn ang="0">
                  <a:pos x="42" y="23"/>
                </a:cxn>
                <a:cxn ang="0">
                  <a:pos x="35" y="33"/>
                </a:cxn>
                <a:cxn ang="0">
                  <a:pos x="29" y="35"/>
                </a:cxn>
                <a:cxn ang="0">
                  <a:pos x="16" y="33"/>
                </a:cxn>
                <a:cxn ang="0">
                  <a:pos x="8" y="25"/>
                </a:cxn>
                <a:cxn ang="0">
                  <a:pos x="2" y="17"/>
                </a:cxn>
                <a:cxn ang="0">
                  <a:pos x="8" y="12"/>
                </a:cxn>
                <a:cxn ang="0">
                  <a:pos x="21" y="21"/>
                </a:cxn>
                <a:cxn ang="0">
                  <a:pos x="14" y="20"/>
                </a:cxn>
                <a:cxn ang="0">
                  <a:pos x="20" y="12"/>
                </a:cxn>
                <a:cxn ang="0">
                  <a:pos x="9" y="18"/>
                </a:cxn>
                <a:cxn ang="0">
                  <a:pos x="3" y="25"/>
                </a:cxn>
                <a:cxn ang="0">
                  <a:pos x="9" y="32"/>
                </a:cxn>
                <a:cxn ang="0">
                  <a:pos x="19" y="29"/>
                </a:cxn>
                <a:cxn ang="0">
                  <a:pos x="20" y="32"/>
                </a:cxn>
                <a:cxn ang="0">
                  <a:pos x="24" y="29"/>
                </a:cxn>
                <a:cxn ang="0">
                  <a:pos x="25" y="32"/>
                </a:cxn>
                <a:cxn ang="0">
                  <a:pos x="34" y="22"/>
                </a:cxn>
                <a:cxn ang="0">
                  <a:pos x="40" y="2"/>
                </a:cxn>
                <a:cxn ang="0">
                  <a:pos x="28" y="14"/>
                </a:cxn>
                <a:cxn ang="0">
                  <a:pos x="34" y="10"/>
                </a:cxn>
                <a:cxn ang="0">
                  <a:pos x="35" y="14"/>
                </a:cxn>
                <a:cxn ang="0">
                  <a:pos x="28" y="1"/>
                </a:cxn>
              </a:cxnLst>
              <a:rect l="0" t="0" r="r" b="b"/>
              <a:pathLst>
                <a:path w="44" h="37">
                  <a:moveTo>
                    <a:pt x="43" y="0"/>
                  </a:moveTo>
                  <a:lnTo>
                    <a:pt x="26" y="0"/>
                  </a:lnTo>
                  <a:lnTo>
                    <a:pt x="26" y="16"/>
                  </a:lnTo>
                  <a:lnTo>
                    <a:pt x="37" y="16"/>
                  </a:lnTo>
                  <a:lnTo>
                    <a:pt x="37" y="8"/>
                  </a:lnTo>
                  <a:lnTo>
                    <a:pt x="32" y="8"/>
                  </a:lnTo>
                  <a:cubicBezTo>
                    <a:pt x="32" y="8"/>
                    <a:pt x="32" y="11"/>
                    <a:pt x="32" y="12"/>
                  </a:cubicBezTo>
                  <a:cubicBezTo>
                    <a:pt x="31" y="12"/>
                    <a:pt x="31" y="12"/>
                    <a:pt x="30" y="12"/>
                  </a:cubicBezTo>
                  <a:cubicBezTo>
                    <a:pt x="30" y="11"/>
                    <a:pt x="30" y="5"/>
                    <a:pt x="30" y="4"/>
                  </a:cubicBezTo>
                  <a:cubicBezTo>
                    <a:pt x="32" y="4"/>
                    <a:pt x="37" y="4"/>
                    <a:pt x="39" y="4"/>
                  </a:cubicBezTo>
                  <a:cubicBezTo>
                    <a:pt x="39" y="5"/>
                    <a:pt x="39" y="19"/>
                    <a:pt x="39" y="20"/>
                  </a:cubicBezTo>
                  <a:cubicBezTo>
                    <a:pt x="37" y="20"/>
                    <a:pt x="32" y="20"/>
                    <a:pt x="32" y="20"/>
                  </a:cubicBezTo>
                  <a:cubicBezTo>
                    <a:pt x="32" y="20"/>
                    <a:pt x="32" y="29"/>
                    <a:pt x="32" y="30"/>
                  </a:cubicBezTo>
                  <a:cubicBezTo>
                    <a:pt x="31" y="30"/>
                    <a:pt x="28" y="30"/>
                    <a:pt x="27" y="30"/>
                  </a:cubicBezTo>
                  <a:cubicBezTo>
                    <a:pt x="27" y="30"/>
                    <a:pt x="27" y="28"/>
                    <a:pt x="27" y="28"/>
                  </a:cubicBezTo>
                  <a:lnTo>
                    <a:pt x="17" y="28"/>
                  </a:lnTo>
                  <a:cubicBezTo>
                    <a:pt x="17" y="28"/>
                    <a:pt x="17" y="30"/>
                    <a:pt x="17" y="31"/>
                  </a:cubicBezTo>
                  <a:cubicBezTo>
                    <a:pt x="16" y="31"/>
                    <a:pt x="12" y="31"/>
                    <a:pt x="11" y="31"/>
                  </a:cubicBezTo>
                  <a:cubicBezTo>
                    <a:pt x="11" y="29"/>
                    <a:pt x="11" y="23"/>
                    <a:pt x="11" y="23"/>
                  </a:cubicBezTo>
                  <a:cubicBezTo>
                    <a:pt x="11" y="23"/>
                    <a:pt x="7" y="23"/>
                    <a:pt x="5" y="23"/>
                  </a:cubicBezTo>
                  <a:cubicBezTo>
                    <a:pt x="5" y="22"/>
                    <a:pt x="5" y="20"/>
                    <a:pt x="5" y="19"/>
                  </a:cubicBezTo>
                  <a:cubicBezTo>
                    <a:pt x="7" y="19"/>
                    <a:pt x="11" y="19"/>
                    <a:pt x="11" y="19"/>
                  </a:cubicBezTo>
                  <a:cubicBezTo>
                    <a:pt x="11" y="19"/>
                    <a:pt x="11" y="15"/>
                    <a:pt x="11" y="14"/>
                  </a:cubicBezTo>
                  <a:cubicBezTo>
                    <a:pt x="13" y="14"/>
                    <a:pt x="17" y="14"/>
                    <a:pt x="18" y="14"/>
                  </a:cubicBezTo>
                  <a:cubicBezTo>
                    <a:pt x="18" y="15"/>
                    <a:pt x="18" y="18"/>
                    <a:pt x="18" y="19"/>
                  </a:cubicBezTo>
                  <a:cubicBezTo>
                    <a:pt x="17" y="19"/>
                    <a:pt x="12" y="19"/>
                    <a:pt x="12" y="19"/>
                  </a:cubicBezTo>
                  <a:lnTo>
                    <a:pt x="12" y="23"/>
                  </a:lnTo>
                  <a:lnTo>
                    <a:pt x="23" y="23"/>
                  </a:lnTo>
                  <a:lnTo>
                    <a:pt x="23" y="10"/>
                  </a:lnTo>
                  <a:lnTo>
                    <a:pt x="6" y="10"/>
                  </a:lnTo>
                  <a:cubicBezTo>
                    <a:pt x="6" y="10"/>
                    <a:pt x="6" y="14"/>
                    <a:pt x="6" y="16"/>
                  </a:cubicBezTo>
                  <a:cubicBezTo>
                    <a:pt x="5" y="16"/>
                    <a:pt x="0" y="16"/>
                    <a:pt x="0" y="16"/>
                  </a:cubicBezTo>
                  <a:lnTo>
                    <a:pt x="0" y="27"/>
                  </a:lnTo>
                  <a:cubicBezTo>
                    <a:pt x="0" y="27"/>
                    <a:pt x="5" y="27"/>
                    <a:pt x="6" y="27"/>
                  </a:cubicBezTo>
                  <a:cubicBezTo>
                    <a:pt x="6" y="28"/>
                    <a:pt x="6" y="35"/>
                    <a:pt x="6" y="35"/>
                  </a:cubicBezTo>
                  <a:cubicBezTo>
                    <a:pt x="6" y="35"/>
                    <a:pt x="13" y="35"/>
                    <a:pt x="14" y="35"/>
                  </a:cubicBezTo>
                  <a:cubicBezTo>
                    <a:pt x="14" y="35"/>
                    <a:pt x="14" y="37"/>
                    <a:pt x="14" y="37"/>
                  </a:cubicBezTo>
                  <a:lnTo>
                    <a:pt x="31" y="37"/>
                  </a:lnTo>
                  <a:cubicBezTo>
                    <a:pt x="31" y="37"/>
                    <a:pt x="31" y="35"/>
                    <a:pt x="31" y="35"/>
                  </a:cubicBezTo>
                  <a:cubicBezTo>
                    <a:pt x="32" y="35"/>
                    <a:pt x="37" y="35"/>
                    <a:pt x="37" y="35"/>
                  </a:cubicBezTo>
                  <a:cubicBezTo>
                    <a:pt x="37" y="35"/>
                    <a:pt x="37" y="26"/>
                    <a:pt x="37" y="25"/>
                  </a:cubicBezTo>
                  <a:cubicBezTo>
                    <a:pt x="39" y="25"/>
                    <a:pt x="44" y="25"/>
                    <a:pt x="44" y="25"/>
                  </a:cubicBezTo>
                  <a:lnTo>
                    <a:pt x="44" y="0"/>
                  </a:lnTo>
                  <a:lnTo>
                    <a:pt x="43" y="0"/>
                  </a:lnTo>
                  <a:close/>
                  <a:moveTo>
                    <a:pt x="42" y="1"/>
                  </a:moveTo>
                  <a:cubicBezTo>
                    <a:pt x="42" y="3"/>
                    <a:pt x="42" y="21"/>
                    <a:pt x="42" y="23"/>
                  </a:cubicBezTo>
                  <a:cubicBezTo>
                    <a:pt x="40" y="23"/>
                    <a:pt x="35" y="23"/>
                    <a:pt x="35" y="23"/>
                  </a:cubicBezTo>
                  <a:cubicBezTo>
                    <a:pt x="35" y="23"/>
                    <a:pt x="35" y="32"/>
                    <a:pt x="35" y="33"/>
                  </a:cubicBezTo>
                  <a:cubicBezTo>
                    <a:pt x="34" y="33"/>
                    <a:pt x="29" y="33"/>
                    <a:pt x="29" y="33"/>
                  </a:cubicBezTo>
                  <a:cubicBezTo>
                    <a:pt x="29" y="33"/>
                    <a:pt x="29" y="35"/>
                    <a:pt x="29" y="35"/>
                  </a:cubicBezTo>
                  <a:cubicBezTo>
                    <a:pt x="27" y="35"/>
                    <a:pt x="18" y="35"/>
                    <a:pt x="16" y="35"/>
                  </a:cubicBezTo>
                  <a:cubicBezTo>
                    <a:pt x="16" y="35"/>
                    <a:pt x="16" y="33"/>
                    <a:pt x="16" y="33"/>
                  </a:cubicBezTo>
                  <a:cubicBezTo>
                    <a:pt x="16" y="33"/>
                    <a:pt x="9" y="33"/>
                    <a:pt x="8" y="33"/>
                  </a:cubicBezTo>
                  <a:cubicBezTo>
                    <a:pt x="8" y="32"/>
                    <a:pt x="8" y="25"/>
                    <a:pt x="8" y="25"/>
                  </a:cubicBezTo>
                  <a:cubicBezTo>
                    <a:pt x="8" y="25"/>
                    <a:pt x="4" y="25"/>
                    <a:pt x="2" y="25"/>
                  </a:cubicBezTo>
                  <a:cubicBezTo>
                    <a:pt x="2" y="24"/>
                    <a:pt x="2" y="18"/>
                    <a:pt x="2" y="17"/>
                  </a:cubicBezTo>
                  <a:cubicBezTo>
                    <a:pt x="4" y="17"/>
                    <a:pt x="8" y="17"/>
                    <a:pt x="8" y="17"/>
                  </a:cubicBezTo>
                  <a:cubicBezTo>
                    <a:pt x="8" y="17"/>
                    <a:pt x="8" y="13"/>
                    <a:pt x="8" y="12"/>
                  </a:cubicBezTo>
                  <a:cubicBezTo>
                    <a:pt x="9" y="12"/>
                    <a:pt x="19" y="12"/>
                    <a:pt x="21" y="12"/>
                  </a:cubicBezTo>
                  <a:cubicBezTo>
                    <a:pt x="21" y="13"/>
                    <a:pt x="21" y="20"/>
                    <a:pt x="21" y="21"/>
                  </a:cubicBezTo>
                  <a:cubicBezTo>
                    <a:pt x="20" y="21"/>
                    <a:pt x="16" y="21"/>
                    <a:pt x="14" y="21"/>
                  </a:cubicBezTo>
                  <a:cubicBezTo>
                    <a:pt x="14" y="21"/>
                    <a:pt x="14" y="21"/>
                    <a:pt x="14" y="20"/>
                  </a:cubicBezTo>
                  <a:cubicBezTo>
                    <a:pt x="16" y="20"/>
                    <a:pt x="20" y="20"/>
                    <a:pt x="20" y="20"/>
                  </a:cubicBezTo>
                  <a:lnTo>
                    <a:pt x="20" y="12"/>
                  </a:lnTo>
                  <a:lnTo>
                    <a:pt x="9" y="12"/>
                  </a:lnTo>
                  <a:cubicBezTo>
                    <a:pt x="9" y="12"/>
                    <a:pt x="9" y="16"/>
                    <a:pt x="9" y="18"/>
                  </a:cubicBezTo>
                  <a:cubicBezTo>
                    <a:pt x="8" y="18"/>
                    <a:pt x="3" y="18"/>
                    <a:pt x="3" y="18"/>
                  </a:cubicBezTo>
                  <a:lnTo>
                    <a:pt x="3" y="25"/>
                  </a:lnTo>
                  <a:cubicBezTo>
                    <a:pt x="3" y="25"/>
                    <a:pt x="7" y="25"/>
                    <a:pt x="9" y="25"/>
                  </a:cubicBezTo>
                  <a:cubicBezTo>
                    <a:pt x="9" y="26"/>
                    <a:pt x="9" y="32"/>
                    <a:pt x="9" y="32"/>
                  </a:cubicBezTo>
                  <a:lnTo>
                    <a:pt x="19" y="32"/>
                  </a:lnTo>
                  <a:cubicBezTo>
                    <a:pt x="19" y="32"/>
                    <a:pt x="19" y="30"/>
                    <a:pt x="19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2"/>
                    <a:pt x="20" y="32"/>
                  </a:cubicBezTo>
                  <a:lnTo>
                    <a:pt x="24" y="32"/>
                  </a:lnTo>
                  <a:cubicBezTo>
                    <a:pt x="24" y="32"/>
                    <a:pt x="24" y="30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25" y="30"/>
                    <a:pt x="25" y="32"/>
                    <a:pt x="25" y="32"/>
                  </a:cubicBezTo>
                  <a:lnTo>
                    <a:pt x="34" y="32"/>
                  </a:lnTo>
                  <a:cubicBezTo>
                    <a:pt x="34" y="32"/>
                    <a:pt x="34" y="23"/>
                    <a:pt x="34" y="22"/>
                  </a:cubicBezTo>
                  <a:cubicBezTo>
                    <a:pt x="35" y="22"/>
                    <a:pt x="40" y="22"/>
                    <a:pt x="40" y="22"/>
                  </a:cubicBezTo>
                  <a:lnTo>
                    <a:pt x="40" y="2"/>
                  </a:lnTo>
                  <a:lnTo>
                    <a:pt x="28" y="2"/>
                  </a:lnTo>
                  <a:lnTo>
                    <a:pt x="28" y="14"/>
                  </a:lnTo>
                  <a:lnTo>
                    <a:pt x="34" y="14"/>
                  </a:lnTo>
                  <a:cubicBezTo>
                    <a:pt x="34" y="14"/>
                    <a:pt x="34" y="11"/>
                    <a:pt x="34" y="10"/>
                  </a:cubicBezTo>
                  <a:cubicBezTo>
                    <a:pt x="34" y="10"/>
                    <a:pt x="34" y="10"/>
                    <a:pt x="35" y="10"/>
                  </a:cubicBezTo>
                  <a:cubicBezTo>
                    <a:pt x="35" y="11"/>
                    <a:pt x="35" y="13"/>
                    <a:pt x="35" y="14"/>
                  </a:cubicBezTo>
                  <a:cubicBezTo>
                    <a:pt x="33" y="14"/>
                    <a:pt x="29" y="14"/>
                    <a:pt x="28" y="14"/>
                  </a:cubicBezTo>
                  <a:cubicBezTo>
                    <a:pt x="28" y="13"/>
                    <a:pt x="28" y="3"/>
                    <a:pt x="28" y="1"/>
                  </a:cubicBezTo>
                  <a:cubicBezTo>
                    <a:pt x="29" y="1"/>
                    <a:pt x="40" y="1"/>
                    <a:pt x="42" y="1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6" name="Freeform 60"/>
            <p:cNvSpPr>
              <a:spLocks noEditPoints="1"/>
            </p:cNvSpPr>
            <p:nvPr/>
          </p:nvSpPr>
          <p:spPr bwMode="auto">
            <a:xfrm>
              <a:off x="4242" y="1195"/>
              <a:ext cx="218" cy="239"/>
            </a:xfrm>
            <a:custGeom>
              <a:avLst/>
              <a:gdLst/>
              <a:ahLst/>
              <a:cxnLst>
                <a:cxn ang="0">
                  <a:pos x="21" y="11"/>
                </a:cxn>
                <a:cxn ang="0">
                  <a:pos x="20" y="17"/>
                </a:cxn>
                <a:cxn ang="0">
                  <a:pos x="13" y="17"/>
                </a:cxn>
                <a:cxn ang="0">
                  <a:pos x="0" y="29"/>
                </a:cxn>
                <a:cxn ang="0">
                  <a:pos x="24" y="47"/>
                </a:cxn>
                <a:cxn ang="0">
                  <a:pos x="8" y="28"/>
                </a:cxn>
                <a:cxn ang="0">
                  <a:pos x="16" y="38"/>
                </a:cxn>
                <a:cxn ang="0">
                  <a:pos x="12" y="34"/>
                </a:cxn>
                <a:cxn ang="0">
                  <a:pos x="20" y="32"/>
                </a:cxn>
                <a:cxn ang="0">
                  <a:pos x="5" y="42"/>
                </a:cxn>
                <a:cxn ang="0">
                  <a:pos x="14" y="22"/>
                </a:cxn>
                <a:cxn ang="0">
                  <a:pos x="26" y="13"/>
                </a:cxn>
                <a:cxn ang="0">
                  <a:pos x="33" y="5"/>
                </a:cxn>
                <a:cxn ang="0">
                  <a:pos x="38" y="26"/>
                </a:cxn>
                <a:cxn ang="0">
                  <a:pos x="30" y="20"/>
                </a:cxn>
                <a:cxn ang="0">
                  <a:pos x="31" y="24"/>
                </a:cxn>
                <a:cxn ang="0">
                  <a:pos x="35" y="17"/>
                </a:cxn>
                <a:cxn ang="0">
                  <a:pos x="26" y="30"/>
                </a:cxn>
                <a:cxn ang="0">
                  <a:pos x="43" y="4"/>
                </a:cxn>
                <a:cxn ang="0">
                  <a:pos x="34" y="1"/>
                </a:cxn>
                <a:cxn ang="0">
                  <a:pos x="32" y="0"/>
                </a:cxn>
                <a:cxn ang="0">
                  <a:pos x="41" y="6"/>
                </a:cxn>
                <a:cxn ang="0">
                  <a:pos x="28" y="28"/>
                </a:cxn>
                <a:cxn ang="0">
                  <a:pos x="33" y="18"/>
                </a:cxn>
                <a:cxn ang="0">
                  <a:pos x="33" y="22"/>
                </a:cxn>
                <a:cxn ang="0">
                  <a:pos x="28" y="18"/>
                </a:cxn>
                <a:cxn ang="0">
                  <a:pos x="40" y="28"/>
                </a:cxn>
                <a:cxn ang="0">
                  <a:pos x="39" y="6"/>
                </a:cxn>
                <a:cxn ang="0">
                  <a:pos x="33" y="3"/>
                </a:cxn>
                <a:cxn ang="0">
                  <a:pos x="24" y="12"/>
                </a:cxn>
                <a:cxn ang="0">
                  <a:pos x="14" y="20"/>
                </a:cxn>
                <a:cxn ang="0">
                  <a:pos x="3" y="29"/>
                </a:cxn>
                <a:cxn ang="0">
                  <a:pos x="22" y="44"/>
                </a:cxn>
                <a:cxn ang="0">
                  <a:pos x="10" y="31"/>
                </a:cxn>
                <a:cxn ang="0">
                  <a:pos x="15" y="36"/>
                </a:cxn>
                <a:cxn ang="0">
                  <a:pos x="10" y="36"/>
                </a:cxn>
                <a:cxn ang="0">
                  <a:pos x="22" y="30"/>
                </a:cxn>
                <a:cxn ang="0">
                  <a:pos x="2" y="45"/>
                </a:cxn>
                <a:cxn ang="0">
                  <a:pos x="13" y="19"/>
                </a:cxn>
                <a:cxn ang="0">
                  <a:pos x="24" y="14"/>
                </a:cxn>
                <a:cxn ang="0">
                  <a:pos x="33" y="2"/>
                </a:cxn>
              </a:cxnLst>
              <a:rect l="0" t="0" r="r" b="b"/>
              <a:pathLst>
                <a:path w="43" h="47">
                  <a:moveTo>
                    <a:pt x="32" y="0"/>
                  </a:moveTo>
                  <a:lnTo>
                    <a:pt x="21" y="11"/>
                  </a:lnTo>
                  <a:lnTo>
                    <a:pt x="21" y="11"/>
                  </a:lnTo>
                  <a:cubicBezTo>
                    <a:pt x="21" y="11"/>
                    <a:pt x="23" y="15"/>
                    <a:pt x="20" y="17"/>
                  </a:cubicBezTo>
                  <a:cubicBezTo>
                    <a:pt x="18" y="19"/>
                    <a:pt x="16" y="18"/>
                    <a:pt x="14" y="17"/>
                  </a:cubicBezTo>
                  <a:lnTo>
                    <a:pt x="13" y="17"/>
                  </a:lnTo>
                  <a:lnTo>
                    <a:pt x="12" y="17"/>
                  </a:lnTo>
                  <a:lnTo>
                    <a:pt x="0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24" y="28"/>
                  </a:lnTo>
                  <a:lnTo>
                    <a:pt x="8" y="28"/>
                  </a:lnTo>
                  <a:lnTo>
                    <a:pt x="8" y="38"/>
                  </a:lnTo>
                  <a:lnTo>
                    <a:pt x="16" y="38"/>
                  </a:lnTo>
                  <a:lnTo>
                    <a:pt x="16" y="34"/>
                  </a:lnTo>
                  <a:cubicBezTo>
                    <a:pt x="16" y="34"/>
                    <a:pt x="13" y="34"/>
                    <a:pt x="12" y="34"/>
                  </a:cubicBezTo>
                  <a:cubicBezTo>
                    <a:pt x="12" y="33"/>
                    <a:pt x="12" y="33"/>
                    <a:pt x="12" y="32"/>
                  </a:cubicBezTo>
                  <a:cubicBezTo>
                    <a:pt x="13" y="32"/>
                    <a:pt x="18" y="32"/>
                    <a:pt x="20" y="32"/>
                  </a:cubicBezTo>
                  <a:cubicBezTo>
                    <a:pt x="20" y="33"/>
                    <a:pt x="20" y="41"/>
                    <a:pt x="20" y="42"/>
                  </a:cubicBezTo>
                  <a:cubicBezTo>
                    <a:pt x="18" y="42"/>
                    <a:pt x="6" y="42"/>
                    <a:pt x="5" y="42"/>
                  </a:cubicBezTo>
                  <a:cubicBezTo>
                    <a:pt x="5" y="41"/>
                    <a:pt x="5" y="31"/>
                    <a:pt x="5" y="30"/>
                  </a:cubicBezTo>
                  <a:cubicBezTo>
                    <a:pt x="5" y="30"/>
                    <a:pt x="14" y="22"/>
                    <a:pt x="14" y="22"/>
                  </a:cubicBezTo>
                  <a:cubicBezTo>
                    <a:pt x="16" y="22"/>
                    <a:pt x="21" y="22"/>
                    <a:pt x="24" y="19"/>
                  </a:cubicBezTo>
                  <a:cubicBezTo>
                    <a:pt x="26" y="17"/>
                    <a:pt x="26" y="15"/>
                    <a:pt x="26" y="13"/>
                  </a:cubicBezTo>
                  <a:cubicBezTo>
                    <a:pt x="26" y="12"/>
                    <a:pt x="26" y="12"/>
                    <a:pt x="26" y="11"/>
                  </a:cubicBezTo>
                  <a:cubicBezTo>
                    <a:pt x="27" y="10"/>
                    <a:pt x="32" y="6"/>
                    <a:pt x="33" y="5"/>
                  </a:cubicBezTo>
                  <a:cubicBezTo>
                    <a:pt x="34" y="6"/>
                    <a:pt x="36" y="7"/>
                    <a:pt x="38" y="8"/>
                  </a:cubicBezTo>
                  <a:cubicBezTo>
                    <a:pt x="38" y="9"/>
                    <a:pt x="38" y="25"/>
                    <a:pt x="38" y="26"/>
                  </a:cubicBezTo>
                  <a:cubicBezTo>
                    <a:pt x="37" y="26"/>
                    <a:pt x="31" y="26"/>
                    <a:pt x="30" y="26"/>
                  </a:cubicBezTo>
                  <a:cubicBezTo>
                    <a:pt x="30" y="25"/>
                    <a:pt x="30" y="21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1" y="21"/>
                    <a:pt x="31" y="24"/>
                    <a:pt x="31" y="24"/>
                  </a:cubicBezTo>
                  <a:lnTo>
                    <a:pt x="35" y="24"/>
                  </a:lnTo>
                  <a:lnTo>
                    <a:pt x="35" y="17"/>
                  </a:lnTo>
                  <a:lnTo>
                    <a:pt x="26" y="17"/>
                  </a:lnTo>
                  <a:lnTo>
                    <a:pt x="26" y="30"/>
                  </a:lnTo>
                  <a:lnTo>
                    <a:pt x="43" y="30"/>
                  </a:lnTo>
                  <a:lnTo>
                    <a:pt x="43" y="4"/>
                  </a:lnTo>
                  <a:lnTo>
                    <a:pt x="42" y="4"/>
                  </a:lnTo>
                  <a:cubicBezTo>
                    <a:pt x="39" y="4"/>
                    <a:pt x="35" y="2"/>
                    <a:pt x="34" y="1"/>
                  </a:cubicBezTo>
                  <a:lnTo>
                    <a:pt x="33" y="0"/>
                  </a:lnTo>
                  <a:lnTo>
                    <a:pt x="32" y="0"/>
                  </a:lnTo>
                  <a:close/>
                  <a:moveTo>
                    <a:pt x="33" y="2"/>
                  </a:moveTo>
                  <a:cubicBezTo>
                    <a:pt x="35" y="4"/>
                    <a:pt x="39" y="5"/>
                    <a:pt x="41" y="6"/>
                  </a:cubicBezTo>
                  <a:cubicBezTo>
                    <a:pt x="41" y="7"/>
                    <a:pt x="41" y="27"/>
                    <a:pt x="41" y="28"/>
                  </a:cubicBezTo>
                  <a:cubicBezTo>
                    <a:pt x="39" y="28"/>
                    <a:pt x="29" y="28"/>
                    <a:pt x="28" y="28"/>
                  </a:cubicBezTo>
                  <a:cubicBezTo>
                    <a:pt x="28" y="27"/>
                    <a:pt x="28" y="20"/>
                    <a:pt x="28" y="18"/>
                  </a:cubicBezTo>
                  <a:cubicBezTo>
                    <a:pt x="29" y="18"/>
                    <a:pt x="32" y="18"/>
                    <a:pt x="33" y="18"/>
                  </a:cubicBezTo>
                  <a:cubicBezTo>
                    <a:pt x="33" y="19"/>
                    <a:pt x="33" y="21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1"/>
                    <a:pt x="33" y="18"/>
                    <a:pt x="33" y="18"/>
                  </a:cubicBezTo>
                  <a:lnTo>
                    <a:pt x="28" y="18"/>
                  </a:lnTo>
                  <a:lnTo>
                    <a:pt x="28" y="28"/>
                  </a:lnTo>
                  <a:lnTo>
                    <a:pt x="40" y="28"/>
                  </a:lnTo>
                  <a:lnTo>
                    <a:pt x="40" y="6"/>
                  </a:lnTo>
                  <a:lnTo>
                    <a:pt x="39" y="6"/>
                  </a:lnTo>
                  <a:cubicBezTo>
                    <a:pt x="37" y="6"/>
                    <a:pt x="34" y="4"/>
                    <a:pt x="33" y="4"/>
                  </a:cubicBezTo>
                  <a:lnTo>
                    <a:pt x="33" y="3"/>
                  </a:lnTo>
                  <a:lnTo>
                    <a:pt x="24" y="11"/>
                  </a:lnTo>
                  <a:lnTo>
                    <a:pt x="24" y="12"/>
                  </a:lnTo>
                  <a:cubicBezTo>
                    <a:pt x="25" y="12"/>
                    <a:pt x="25" y="15"/>
                    <a:pt x="23" y="18"/>
                  </a:cubicBezTo>
                  <a:cubicBezTo>
                    <a:pt x="20" y="21"/>
                    <a:pt x="14" y="20"/>
                    <a:pt x="14" y="20"/>
                  </a:cubicBezTo>
                  <a:lnTo>
                    <a:pt x="14" y="20"/>
                  </a:lnTo>
                  <a:lnTo>
                    <a:pt x="3" y="29"/>
                  </a:lnTo>
                  <a:lnTo>
                    <a:pt x="3" y="44"/>
                  </a:lnTo>
                  <a:lnTo>
                    <a:pt x="22" y="44"/>
                  </a:lnTo>
                  <a:lnTo>
                    <a:pt x="22" y="31"/>
                  </a:lnTo>
                  <a:lnTo>
                    <a:pt x="10" y="31"/>
                  </a:lnTo>
                  <a:lnTo>
                    <a:pt x="10" y="36"/>
                  </a:lnTo>
                  <a:cubicBezTo>
                    <a:pt x="10" y="36"/>
                    <a:pt x="13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3" y="36"/>
                    <a:pt x="11" y="36"/>
                    <a:pt x="10" y="36"/>
                  </a:cubicBezTo>
                  <a:cubicBezTo>
                    <a:pt x="10" y="35"/>
                    <a:pt x="10" y="31"/>
                    <a:pt x="10" y="30"/>
                  </a:cubicBezTo>
                  <a:cubicBezTo>
                    <a:pt x="11" y="30"/>
                    <a:pt x="21" y="30"/>
                    <a:pt x="22" y="30"/>
                  </a:cubicBezTo>
                  <a:cubicBezTo>
                    <a:pt x="22" y="31"/>
                    <a:pt x="22" y="44"/>
                    <a:pt x="22" y="45"/>
                  </a:cubicBezTo>
                  <a:cubicBezTo>
                    <a:pt x="21" y="45"/>
                    <a:pt x="3" y="45"/>
                    <a:pt x="2" y="45"/>
                  </a:cubicBezTo>
                  <a:cubicBezTo>
                    <a:pt x="2" y="44"/>
                    <a:pt x="2" y="30"/>
                    <a:pt x="2" y="29"/>
                  </a:cubicBezTo>
                  <a:cubicBezTo>
                    <a:pt x="2" y="29"/>
                    <a:pt x="12" y="20"/>
                    <a:pt x="13" y="19"/>
                  </a:cubicBezTo>
                  <a:cubicBezTo>
                    <a:pt x="15" y="20"/>
                    <a:pt x="18" y="21"/>
                    <a:pt x="22" y="18"/>
                  </a:cubicBezTo>
                  <a:cubicBezTo>
                    <a:pt x="23" y="17"/>
                    <a:pt x="24" y="15"/>
                    <a:pt x="24" y="14"/>
                  </a:cubicBezTo>
                  <a:cubicBezTo>
                    <a:pt x="24" y="13"/>
                    <a:pt x="23" y="12"/>
                    <a:pt x="23" y="11"/>
                  </a:cubicBezTo>
                  <a:cubicBezTo>
                    <a:pt x="24" y="10"/>
                    <a:pt x="32" y="3"/>
                    <a:pt x="33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7" name="Freeform 61"/>
            <p:cNvSpPr>
              <a:spLocks noEditPoints="1"/>
            </p:cNvSpPr>
            <p:nvPr/>
          </p:nvSpPr>
          <p:spPr bwMode="auto">
            <a:xfrm>
              <a:off x="1570" y="3019"/>
              <a:ext cx="218" cy="188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5"/>
                </a:cxn>
                <a:cxn ang="0">
                  <a:pos x="27" y="19"/>
                </a:cxn>
                <a:cxn ang="0">
                  <a:pos x="22" y="10"/>
                </a:cxn>
                <a:cxn ang="0">
                  <a:pos x="17" y="15"/>
                </a:cxn>
                <a:cxn ang="0">
                  <a:pos x="23" y="9"/>
                </a:cxn>
                <a:cxn ang="0">
                  <a:pos x="27" y="4"/>
                </a:cxn>
                <a:cxn ang="0">
                  <a:pos x="36" y="9"/>
                </a:cxn>
                <a:cxn ang="0">
                  <a:pos x="33" y="15"/>
                </a:cxn>
                <a:cxn ang="0">
                  <a:pos x="36" y="19"/>
                </a:cxn>
                <a:cxn ang="0">
                  <a:pos x="33" y="23"/>
                </a:cxn>
                <a:cxn ang="0">
                  <a:pos x="36" y="27"/>
                </a:cxn>
                <a:cxn ang="0">
                  <a:pos x="24" y="33"/>
                </a:cxn>
                <a:cxn ang="0">
                  <a:pos x="5" y="26"/>
                </a:cxn>
                <a:cxn ang="0">
                  <a:pos x="14" y="27"/>
                </a:cxn>
                <a:cxn ang="0">
                  <a:pos x="10" y="31"/>
                </a:cxn>
                <a:cxn ang="0">
                  <a:pos x="19" y="22"/>
                </a:cxn>
                <a:cxn ang="0">
                  <a:pos x="0" y="37"/>
                </a:cxn>
                <a:cxn ang="0">
                  <a:pos x="29" y="32"/>
                </a:cxn>
                <a:cxn ang="0">
                  <a:pos x="41" y="26"/>
                </a:cxn>
                <a:cxn ang="0">
                  <a:pos x="43" y="12"/>
                </a:cxn>
                <a:cxn ang="0">
                  <a:pos x="41" y="5"/>
                </a:cxn>
                <a:cxn ang="0">
                  <a:pos x="32" y="0"/>
                </a:cxn>
                <a:cxn ang="0">
                  <a:pos x="30" y="2"/>
                </a:cxn>
                <a:cxn ang="0">
                  <a:pos x="39" y="6"/>
                </a:cxn>
                <a:cxn ang="0">
                  <a:pos x="41" y="14"/>
                </a:cxn>
                <a:cxn ang="0">
                  <a:pos x="39" y="24"/>
                </a:cxn>
                <a:cxn ang="0">
                  <a:pos x="27" y="30"/>
                </a:cxn>
                <a:cxn ang="0">
                  <a:pos x="2" y="36"/>
                </a:cxn>
                <a:cxn ang="0">
                  <a:pos x="17" y="24"/>
                </a:cxn>
                <a:cxn ang="0">
                  <a:pos x="12" y="30"/>
                </a:cxn>
                <a:cxn ang="0">
                  <a:pos x="16" y="29"/>
                </a:cxn>
                <a:cxn ang="0">
                  <a:pos x="3" y="24"/>
                </a:cxn>
                <a:cxn ang="0">
                  <a:pos x="26" y="35"/>
                </a:cxn>
                <a:cxn ang="0">
                  <a:pos x="38" y="29"/>
                </a:cxn>
                <a:cxn ang="0">
                  <a:pos x="35" y="21"/>
                </a:cxn>
                <a:cxn ang="0">
                  <a:pos x="38" y="20"/>
                </a:cxn>
                <a:cxn ang="0">
                  <a:pos x="35" y="17"/>
                </a:cxn>
                <a:cxn ang="0">
                  <a:pos x="38" y="16"/>
                </a:cxn>
                <a:cxn ang="0">
                  <a:pos x="29" y="7"/>
                </a:cxn>
                <a:cxn ang="0">
                  <a:pos x="21" y="3"/>
                </a:cxn>
                <a:cxn ang="0">
                  <a:pos x="15" y="8"/>
                </a:cxn>
                <a:cxn ang="0">
                  <a:pos x="24" y="17"/>
                </a:cxn>
                <a:cxn ang="0">
                  <a:pos x="25" y="12"/>
                </a:cxn>
                <a:cxn ang="0">
                  <a:pos x="14" y="18"/>
                </a:cxn>
                <a:cxn ang="0">
                  <a:pos x="21" y="6"/>
                </a:cxn>
                <a:cxn ang="0">
                  <a:pos x="30" y="2"/>
                </a:cxn>
              </a:cxnLst>
              <a:rect l="0" t="0" r="r" b="b"/>
              <a:pathLst>
                <a:path w="43" h="37">
                  <a:moveTo>
                    <a:pt x="31" y="0"/>
                  </a:moveTo>
                  <a:lnTo>
                    <a:pt x="19" y="0"/>
                  </a:lnTo>
                  <a:cubicBezTo>
                    <a:pt x="19" y="0"/>
                    <a:pt x="19" y="4"/>
                    <a:pt x="19" y="5"/>
                  </a:cubicBezTo>
                  <a:cubicBezTo>
                    <a:pt x="17" y="5"/>
                    <a:pt x="12" y="5"/>
                    <a:pt x="12" y="5"/>
                  </a:cubicBezTo>
                  <a:lnTo>
                    <a:pt x="12" y="19"/>
                  </a:lnTo>
                  <a:lnTo>
                    <a:pt x="27" y="19"/>
                  </a:lnTo>
                  <a:lnTo>
                    <a:pt x="27" y="10"/>
                  </a:lnTo>
                  <a:lnTo>
                    <a:pt x="22" y="10"/>
                  </a:lnTo>
                  <a:cubicBezTo>
                    <a:pt x="22" y="10"/>
                    <a:pt x="22" y="14"/>
                    <a:pt x="22" y="15"/>
                  </a:cubicBezTo>
                  <a:cubicBezTo>
                    <a:pt x="21" y="15"/>
                    <a:pt x="18" y="15"/>
                    <a:pt x="17" y="15"/>
                  </a:cubicBezTo>
                  <a:cubicBezTo>
                    <a:pt x="17" y="14"/>
                    <a:pt x="17" y="11"/>
                    <a:pt x="17" y="9"/>
                  </a:cubicBezTo>
                  <a:cubicBezTo>
                    <a:pt x="18" y="9"/>
                    <a:pt x="23" y="9"/>
                    <a:pt x="23" y="9"/>
                  </a:cubicBezTo>
                  <a:cubicBezTo>
                    <a:pt x="23" y="9"/>
                    <a:pt x="23" y="6"/>
                    <a:pt x="23" y="4"/>
                  </a:cubicBezTo>
                  <a:cubicBezTo>
                    <a:pt x="24" y="4"/>
                    <a:pt x="26" y="4"/>
                    <a:pt x="27" y="4"/>
                  </a:cubicBezTo>
                  <a:cubicBezTo>
                    <a:pt x="27" y="5"/>
                    <a:pt x="27" y="9"/>
                    <a:pt x="27" y="9"/>
                  </a:cubicBezTo>
                  <a:cubicBezTo>
                    <a:pt x="27" y="9"/>
                    <a:pt x="35" y="9"/>
                    <a:pt x="36" y="9"/>
                  </a:cubicBezTo>
                  <a:cubicBezTo>
                    <a:pt x="36" y="10"/>
                    <a:pt x="36" y="14"/>
                    <a:pt x="36" y="15"/>
                  </a:cubicBezTo>
                  <a:cubicBezTo>
                    <a:pt x="35" y="15"/>
                    <a:pt x="33" y="15"/>
                    <a:pt x="33" y="15"/>
                  </a:cubicBezTo>
                  <a:lnTo>
                    <a:pt x="33" y="19"/>
                  </a:lnTo>
                  <a:cubicBezTo>
                    <a:pt x="33" y="19"/>
                    <a:pt x="35" y="19"/>
                    <a:pt x="36" y="19"/>
                  </a:cubicBezTo>
                  <a:cubicBezTo>
                    <a:pt x="35" y="19"/>
                    <a:pt x="33" y="19"/>
                    <a:pt x="33" y="19"/>
                  </a:cubicBezTo>
                  <a:lnTo>
                    <a:pt x="33" y="23"/>
                  </a:lnTo>
                  <a:cubicBezTo>
                    <a:pt x="33" y="23"/>
                    <a:pt x="35" y="23"/>
                    <a:pt x="36" y="23"/>
                  </a:cubicBezTo>
                  <a:cubicBezTo>
                    <a:pt x="36" y="24"/>
                    <a:pt x="36" y="26"/>
                    <a:pt x="36" y="27"/>
                  </a:cubicBezTo>
                  <a:cubicBezTo>
                    <a:pt x="34" y="27"/>
                    <a:pt x="24" y="27"/>
                    <a:pt x="24" y="27"/>
                  </a:cubicBezTo>
                  <a:cubicBezTo>
                    <a:pt x="24" y="27"/>
                    <a:pt x="24" y="32"/>
                    <a:pt x="24" y="33"/>
                  </a:cubicBezTo>
                  <a:cubicBezTo>
                    <a:pt x="23" y="33"/>
                    <a:pt x="6" y="33"/>
                    <a:pt x="5" y="33"/>
                  </a:cubicBezTo>
                  <a:cubicBezTo>
                    <a:pt x="5" y="32"/>
                    <a:pt x="5" y="27"/>
                    <a:pt x="5" y="26"/>
                  </a:cubicBezTo>
                  <a:cubicBezTo>
                    <a:pt x="6" y="26"/>
                    <a:pt x="13" y="26"/>
                    <a:pt x="14" y="26"/>
                  </a:cubicBezTo>
                  <a:cubicBezTo>
                    <a:pt x="14" y="26"/>
                    <a:pt x="14" y="27"/>
                    <a:pt x="14" y="27"/>
                  </a:cubicBezTo>
                  <a:cubicBezTo>
                    <a:pt x="13" y="27"/>
                    <a:pt x="10" y="27"/>
                    <a:pt x="10" y="27"/>
                  </a:cubicBezTo>
                  <a:lnTo>
                    <a:pt x="10" y="31"/>
                  </a:lnTo>
                  <a:lnTo>
                    <a:pt x="19" y="31"/>
                  </a:lnTo>
                  <a:lnTo>
                    <a:pt x="19" y="22"/>
                  </a:lnTo>
                  <a:lnTo>
                    <a:pt x="0" y="22"/>
                  </a:lnTo>
                  <a:lnTo>
                    <a:pt x="0" y="37"/>
                  </a:lnTo>
                  <a:lnTo>
                    <a:pt x="29" y="37"/>
                  </a:lnTo>
                  <a:cubicBezTo>
                    <a:pt x="29" y="37"/>
                    <a:pt x="29" y="33"/>
                    <a:pt x="29" y="32"/>
                  </a:cubicBezTo>
                  <a:cubicBezTo>
                    <a:pt x="31" y="32"/>
                    <a:pt x="41" y="32"/>
                    <a:pt x="41" y="32"/>
                  </a:cubicBezTo>
                  <a:cubicBezTo>
                    <a:pt x="41" y="32"/>
                    <a:pt x="41" y="27"/>
                    <a:pt x="41" y="26"/>
                  </a:cubicBezTo>
                  <a:cubicBezTo>
                    <a:pt x="42" y="26"/>
                    <a:pt x="43" y="26"/>
                    <a:pt x="43" y="26"/>
                  </a:cubicBezTo>
                  <a:lnTo>
                    <a:pt x="43" y="12"/>
                  </a:lnTo>
                  <a:cubicBezTo>
                    <a:pt x="43" y="12"/>
                    <a:pt x="42" y="12"/>
                    <a:pt x="41" y="12"/>
                  </a:cubicBezTo>
                  <a:cubicBezTo>
                    <a:pt x="41" y="11"/>
                    <a:pt x="41" y="5"/>
                    <a:pt x="41" y="5"/>
                  </a:cubicBezTo>
                  <a:cubicBezTo>
                    <a:pt x="41" y="5"/>
                    <a:pt x="33" y="5"/>
                    <a:pt x="32" y="5"/>
                  </a:cubicBezTo>
                  <a:cubicBezTo>
                    <a:pt x="32" y="4"/>
                    <a:pt x="32" y="0"/>
                    <a:pt x="32" y="0"/>
                  </a:cubicBezTo>
                  <a:lnTo>
                    <a:pt x="31" y="0"/>
                  </a:lnTo>
                  <a:close/>
                  <a:moveTo>
                    <a:pt x="30" y="2"/>
                  </a:moveTo>
                  <a:cubicBezTo>
                    <a:pt x="30" y="3"/>
                    <a:pt x="30" y="6"/>
                    <a:pt x="30" y="6"/>
                  </a:cubicBezTo>
                  <a:cubicBezTo>
                    <a:pt x="30" y="6"/>
                    <a:pt x="38" y="6"/>
                    <a:pt x="39" y="6"/>
                  </a:cubicBezTo>
                  <a:cubicBezTo>
                    <a:pt x="39" y="8"/>
                    <a:pt x="39" y="14"/>
                    <a:pt x="39" y="14"/>
                  </a:cubicBezTo>
                  <a:cubicBezTo>
                    <a:pt x="39" y="14"/>
                    <a:pt x="41" y="14"/>
                    <a:pt x="41" y="14"/>
                  </a:cubicBezTo>
                  <a:cubicBezTo>
                    <a:pt x="41" y="15"/>
                    <a:pt x="41" y="23"/>
                    <a:pt x="41" y="24"/>
                  </a:cubicBezTo>
                  <a:cubicBezTo>
                    <a:pt x="41" y="24"/>
                    <a:pt x="39" y="24"/>
                    <a:pt x="39" y="24"/>
                  </a:cubicBezTo>
                  <a:cubicBezTo>
                    <a:pt x="39" y="24"/>
                    <a:pt x="39" y="29"/>
                    <a:pt x="39" y="30"/>
                  </a:cubicBezTo>
                  <a:cubicBezTo>
                    <a:pt x="38" y="30"/>
                    <a:pt x="27" y="30"/>
                    <a:pt x="27" y="30"/>
                  </a:cubicBezTo>
                  <a:cubicBezTo>
                    <a:pt x="27" y="30"/>
                    <a:pt x="27" y="34"/>
                    <a:pt x="27" y="36"/>
                  </a:cubicBezTo>
                  <a:cubicBezTo>
                    <a:pt x="25" y="36"/>
                    <a:pt x="4" y="36"/>
                    <a:pt x="2" y="36"/>
                  </a:cubicBezTo>
                  <a:cubicBezTo>
                    <a:pt x="2" y="34"/>
                    <a:pt x="2" y="25"/>
                    <a:pt x="2" y="24"/>
                  </a:cubicBezTo>
                  <a:cubicBezTo>
                    <a:pt x="3" y="24"/>
                    <a:pt x="16" y="24"/>
                    <a:pt x="17" y="24"/>
                  </a:cubicBezTo>
                  <a:cubicBezTo>
                    <a:pt x="17" y="25"/>
                    <a:pt x="17" y="29"/>
                    <a:pt x="17" y="30"/>
                  </a:cubicBezTo>
                  <a:cubicBezTo>
                    <a:pt x="16" y="30"/>
                    <a:pt x="13" y="30"/>
                    <a:pt x="12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9"/>
                    <a:pt x="16" y="29"/>
                    <a:pt x="16" y="29"/>
                  </a:cubicBezTo>
                  <a:lnTo>
                    <a:pt x="16" y="24"/>
                  </a:lnTo>
                  <a:lnTo>
                    <a:pt x="3" y="24"/>
                  </a:lnTo>
                  <a:lnTo>
                    <a:pt x="3" y="35"/>
                  </a:lnTo>
                  <a:lnTo>
                    <a:pt x="26" y="35"/>
                  </a:lnTo>
                  <a:cubicBezTo>
                    <a:pt x="26" y="35"/>
                    <a:pt x="26" y="30"/>
                    <a:pt x="26" y="29"/>
                  </a:cubicBezTo>
                  <a:cubicBezTo>
                    <a:pt x="28" y="29"/>
                    <a:pt x="38" y="29"/>
                    <a:pt x="38" y="29"/>
                  </a:cubicBezTo>
                  <a:lnTo>
                    <a:pt x="38" y="21"/>
                  </a:lnTo>
                  <a:cubicBezTo>
                    <a:pt x="38" y="21"/>
                    <a:pt x="36" y="21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6" y="20"/>
                    <a:pt x="38" y="20"/>
                    <a:pt x="38" y="20"/>
                  </a:cubicBezTo>
                  <a:lnTo>
                    <a:pt x="38" y="17"/>
                  </a:lnTo>
                  <a:cubicBezTo>
                    <a:pt x="38" y="17"/>
                    <a:pt x="36" y="17"/>
                    <a:pt x="35" y="17"/>
                  </a:cubicBezTo>
                  <a:cubicBezTo>
                    <a:pt x="35" y="17"/>
                    <a:pt x="35" y="17"/>
                    <a:pt x="35" y="16"/>
                  </a:cubicBezTo>
                  <a:cubicBezTo>
                    <a:pt x="36" y="16"/>
                    <a:pt x="38" y="16"/>
                    <a:pt x="38" y="16"/>
                  </a:cubicBezTo>
                  <a:lnTo>
                    <a:pt x="38" y="7"/>
                  </a:lnTo>
                  <a:cubicBezTo>
                    <a:pt x="38" y="7"/>
                    <a:pt x="30" y="7"/>
                    <a:pt x="29" y="7"/>
                  </a:cubicBezTo>
                  <a:cubicBezTo>
                    <a:pt x="29" y="6"/>
                    <a:pt x="29" y="3"/>
                    <a:pt x="29" y="3"/>
                  </a:cubicBezTo>
                  <a:lnTo>
                    <a:pt x="21" y="3"/>
                  </a:lnTo>
                  <a:cubicBezTo>
                    <a:pt x="21" y="3"/>
                    <a:pt x="21" y="7"/>
                    <a:pt x="21" y="8"/>
                  </a:cubicBezTo>
                  <a:cubicBezTo>
                    <a:pt x="20" y="8"/>
                    <a:pt x="15" y="8"/>
                    <a:pt x="15" y="8"/>
                  </a:cubicBezTo>
                  <a:lnTo>
                    <a:pt x="15" y="17"/>
                  </a:lnTo>
                  <a:lnTo>
                    <a:pt x="24" y="17"/>
                  </a:lnTo>
                  <a:cubicBezTo>
                    <a:pt x="24" y="17"/>
                    <a:pt x="24" y="13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3"/>
                    <a:pt x="25" y="17"/>
                    <a:pt x="25" y="18"/>
                  </a:cubicBezTo>
                  <a:cubicBezTo>
                    <a:pt x="24" y="18"/>
                    <a:pt x="16" y="18"/>
                    <a:pt x="14" y="18"/>
                  </a:cubicBezTo>
                  <a:cubicBezTo>
                    <a:pt x="14" y="16"/>
                    <a:pt x="14" y="8"/>
                    <a:pt x="14" y="6"/>
                  </a:cubicBezTo>
                  <a:cubicBezTo>
                    <a:pt x="16" y="6"/>
                    <a:pt x="21" y="6"/>
                    <a:pt x="21" y="6"/>
                  </a:cubicBezTo>
                  <a:cubicBezTo>
                    <a:pt x="21" y="6"/>
                    <a:pt x="21" y="3"/>
                    <a:pt x="21" y="2"/>
                  </a:cubicBezTo>
                  <a:cubicBezTo>
                    <a:pt x="22" y="2"/>
                    <a:pt x="28" y="2"/>
                    <a:pt x="30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8" name="Freeform 62"/>
            <p:cNvSpPr>
              <a:spLocks noEditPoints="1"/>
            </p:cNvSpPr>
            <p:nvPr/>
          </p:nvSpPr>
          <p:spPr bwMode="auto">
            <a:xfrm>
              <a:off x="1351" y="3019"/>
              <a:ext cx="279" cy="183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12"/>
                </a:cxn>
                <a:cxn ang="0">
                  <a:pos x="14" y="18"/>
                </a:cxn>
                <a:cxn ang="0">
                  <a:pos x="12" y="18"/>
                </a:cxn>
                <a:cxn ang="0">
                  <a:pos x="1" y="29"/>
                </a:cxn>
                <a:cxn ang="0">
                  <a:pos x="6" y="36"/>
                </a:cxn>
                <a:cxn ang="0">
                  <a:pos x="36" y="22"/>
                </a:cxn>
                <a:cxn ang="0">
                  <a:pos x="20" y="30"/>
                </a:cxn>
                <a:cxn ang="0">
                  <a:pos x="28" y="26"/>
                </a:cxn>
                <a:cxn ang="0">
                  <a:pos x="24" y="26"/>
                </a:cxn>
                <a:cxn ang="0">
                  <a:pos x="31" y="33"/>
                </a:cxn>
                <a:cxn ang="0">
                  <a:pos x="7" y="28"/>
                </a:cxn>
                <a:cxn ang="0">
                  <a:pos x="23" y="20"/>
                </a:cxn>
                <a:cxn ang="0">
                  <a:pos x="26" y="12"/>
                </a:cxn>
                <a:cxn ang="0">
                  <a:pos x="50" y="4"/>
                </a:cxn>
                <a:cxn ang="0">
                  <a:pos x="38" y="17"/>
                </a:cxn>
                <a:cxn ang="0">
                  <a:pos x="40" y="10"/>
                </a:cxn>
                <a:cxn ang="0">
                  <a:pos x="44" y="14"/>
                </a:cxn>
                <a:cxn ang="0">
                  <a:pos x="33" y="7"/>
                </a:cxn>
                <a:cxn ang="0">
                  <a:pos x="55" y="21"/>
                </a:cxn>
                <a:cxn ang="0">
                  <a:pos x="54" y="0"/>
                </a:cxn>
                <a:cxn ang="0">
                  <a:pos x="53" y="19"/>
                </a:cxn>
                <a:cxn ang="0">
                  <a:pos x="35" y="8"/>
                </a:cxn>
                <a:cxn ang="0">
                  <a:pos x="42" y="12"/>
                </a:cxn>
                <a:cxn ang="0">
                  <a:pos x="42" y="9"/>
                </a:cxn>
                <a:cxn ang="0">
                  <a:pos x="36" y="18"/>
                </a:cxn>
                <a:cxn ang="0">
                  <a:pos x="52" y="2"/>
                </a:cxn>
                <a:cxn ang="0">
                  <a:pos x="24" y="11"/>
                </a:cxn>
                <a:cxn ang="0">
                  <a:pos x="22" y="19"/>
                </a:cxn>
                <a:cxn ang="0">
                  <a:pos x="13" y="20"/>
                </a:cxn>
                <a:cxn ang="0">
                  <a:pos x="5" y="28"/>
                </a:cxn>
                <a:cxn ang="0">
                  <a:pos x="8" y="34"/>
                </a:cxn>
                <a:cxn ang="0">
                  <a:pos x="33" y="34"/>
                </a:cxn>
                <a:cxn ang="0">
                  <a:pos x="22" y="24"/>
                </a:cxn>
                <a:cxn ang="0">
                  <a:pos x="27" y="28"/>
                </a:cxn>
                <a:cxn ang="0">
                  <a:pos x="22" y="29"/>
                </a:cxn>
                <a:cxn ang="0">
                  <a:pos x="34" y="24"/>
                </a:cxn>
                <a:cxn ang="0">
                  <a:pos x="7" y="35"/>
                </a:cxn>
                <a:cxn ang="0">
                  <a:pos x="13" y="20"/>
                </a:cxn>
                <a:cxn ang="0">
                  <a:pos x="24" y="14"/>
                </a:cxn>
                <a:cxn ang="0">
                  <a:pos x="35" y="1"/>
                </a:cxn>
              </a:cxnLst>
              <a:rect l="0" t="0" r="r" b="b"/>
              <a:pathLst>
                <a:path w="55" h="36">
                  <a:moveTo>
                    <a:pt x="54" y="0"/>
                  </a:moveTo>
                  <a:lnTo>
                    <a:pt x="34" y="0"/>
                  </a:lnTo>
                  <a:lnTo>
                    <a:pt x="20" y="11"/>
                  </a:lnTo>
                  <a:lnTo>
                    <a:pt x="21" y="12"/>
                  </a:lnTo>
                  <a:cubicBezTo>
                    <a:pt x="22" y="13"/>
                    <a:pt x="23" y="15"/>
                    <a:pt x="20" y="17"/>
                  </a:cubicBezTo>
                  <a:cubicBezTo>
                    <a:pt x="18" y="20"/>
                    <a:pt x="14" y="18"/>
                    <a:pt x="14" y="18"/>
                  </a:cubicBezTo>
                  <a:lnTo>
                    <a:pt x="13" y="18"/>
                  </a:lnTo>
                  <a:lnTo>
                    <a:pt x="12" y="18"/>
                  </a:lnTo>
                  <a:lnTo>
                    <a:pt x="0" y="28"/>
                  </a:lnTo>
                  <a:lnTo>
                    <a:pt x="1" y="29"/>
                  </a:lnTo>
                  <a:cubicBezTo>
                    <a:pt x="3" y="30"/>
                    <a:pt x="5" y="34"/>
                    <a:pt x="6" y="36"/>
                  </a:cubicBezTo>
                  <a:lnTo>
                    <a:pt x="6" y="36"/>
                  </a:lnTo>
                  <a:lnTo>
                    <a:pt x="36" y="36"/>
                  </a:lnTo>
                  <a:lnTo>
                    <a:pt x="36" y="22"/>
                  </a:lnTo>
                  <a:lnTo>
                    <a:pt x="20" y="22"/>
                  </a:lnTo>
                  <a:lnTo>
                    <a:pt x="20" y="30"/>
                  </a:lnTo>
                  <a:lnTo>
                    <a:pt x="28" y="30"/>
                  </a:lnTo>
                  <a:lnTo>
                    <a:pt x="28" y="26"/>
                  </a:lnTo>
                  <a:cubicBezTo>
                    <a:pt x="28" y="26"/>
                    <a:pt x="25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30" y="26"/>
                    <a:pt x="31" y="26"/>
                  </a:cubicBezTo>
                  <a:cubicBezTo>
                    <a:pt x="31" y="27"/>
                    <a:pt x="31" y="31"/>
                    <a:pt x="31" y="33"/>
                  </a:cubicBezTo>
                  <a:cubicBezTo>
                    <a:pt x="29" y="33"/>
                    <a:pt x="11" y="33"/>
                    <a:pt x="9" y="33"/>
                  </a:cubicBezTo>
                  <a:cubicBezTo>
                    <a:pt x="9" y="31"/>
                    <a:pt x="8" y="29"/>
                    <a:pt x="7" y="28"/>
                  </a:cubicBezTo>
                  <a:cubicBezTo>
                    <a:pt x="8" y="27"/>
                    <a:pt x="13" y="23"/>
                    <a:pt x="14" y="22"/>
                  </a:cubicBezTo>
                  <a:cubicBezTo>
                    <a:pt x="16" y="23"/>
                    <a:pt x="20" y="23"/>
                    <a:pt x="23" y="20"/>
                  </a:cubicBezTo>
                  <a:cubicBezTo>
                    <a:pt x="25" y="19"/>
                    <a:pt x="26" y="16"/>
                    <a:pt x="26" y="14"/>
                  </a:cubicBezTo>
                  <a:cubicBezTo>
                    <a:pt x="26" y="13"/>
                    <a:pt x="26" y="12"/>
                    <a:pt x="26" y="12"/>
                  </a:cubicBezTo>
                  <a:cubicBezTo>
                    <a:pt x="27" y="11"/>
                    <a:pt x="35" y="4"/>
                    <a:pt x="35" y="4"/>
                  </a:cubicBezTo>
                  <a:cubicBezTo>
                    <a:pt x="36" y="4"/>
                    <a:pt x="48" y="4"/>
                    <a:pt x="50" y="4"/>
                  </a:cubicBezTo>
                  <a:cubicBezTo>
                    <a:pt x="50" y="5"/>
                    <a:pt x="50" y="15"/>
                    <a:pt x="50" y="17"/>
                  </a:cubicBezTo>
                  <a:cubicBezTo>
                    <a:pt x="48" y="17"/>
                    <a:pt x="39" y="17"/>
                    <a:pt x="38" y="17"/>
                  </a:cubicBezTo>
                  <a:cubicBezTo>
                    <a:pt x="38" y="16"/>
                    <a:pt x="38" y="11"/>
                    <a:pt x="38" y="10"/>
                  </a:cubicBezTo>
                  <a:cubicBezTo>
                    <a:pt x="39" y="10"/>
                    <a:pt x="39" y="10"/>
                    <a:pt x="40" y="10"/>
                  </a:cubicBezTo>
                  <a:cubicBezTo>
                    <a:pt x="40" y="11"/>
                    <a:pt x="40" y="14"/>
                    <a:pt x="40" y="14"/>
                  </a:cubicBezTo>
                  <a:lnTo>
                    <a:pt x="44" y="14"/>
                  </a:lnTo>
                  <a:lnTo>
                    <a:pt x="45" y="7"/>
                  </a:lnTo>
                  <a:lnTo>
                    <a:pt x="33" y="7"/>
                  </a:lnTo>
                  <a:lnTo>
                    <a:pt x="33" y="21"/>
                  </a:lnTo>
                  <a:lnTo>
                    <a:pt x="55" y="21"/>
                  </a:lnTo>
                  <a:lnTo>
                    <a:pt x="55" y="0"/>
                  </a:lnTo>
                  <a:lnTo>
                    <a:pt x="54" y="0"/>
                  </a:lnTo>
                  <a:close/>
                  <a:moveTo>
                    <a:pt x="53" y="1"/>
                  </a:moveTo>
                  <a:cubicBezTo>
                    <a:pt x="53" y="3"/>
                    <a:pt x="53" y="18"/>
                    <a:pt x="53" y="19"/>
                  </a:cubicBezTo>
                  <a:cubicBezTo>
                    <a:pt x="51" y="19"/>
                    <a:pt x="37" y="19"/>
                    <a:pt x="35" y="19"/>
                  </a:cubicBezTo>
                  <a:cubicBezTo>
                    <a:pt x="35" y="18"/>
                    <a:pt x="35" y="10"/>
                    <a:pt x="35" y="8"/>
                  </a:cubicBezTo>
                  <a:cubicBezTo>
                    <a:pt x="37" y="8"/>
                    <a:pt x="41" y="8"/>
                    <a:pt x="43" y="8"/>
                  </a:cubicBezTo>
                  <a:cubicBezTo>
                    <a:pt x="43" y="9"/>
                    <a:pt x="43" y="11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2" y="9"/>
                    <a:pt x="42" y="9"/>
                  </a:cubicBezTo>
                  <a:lnTo>
                    <a:pt x="36" y="9"/>
                  </a:lnTo>
                  <a:lnTo>
                    <a:pt x="36" y="18"/>
                  </a:lnTo>
                  <a:lnTo>
                    <a:pt x="52" y="18"/>
                  </a:lnTo>
                  <a:lnTo>
                    <a:pt x="52" y="2"/>
                  </a:lnTo>
                  <a:lnTo>
                    <a:pt x="35" y="2"/>
                  </a:lnTo>
                  <a:lnTo>
                    <a:pt x="24" y="11"/>
                  </a:lnTo>
                  <a:lnTo>
                    <a:pt x="24" y="12"/>
                  </a:lnTo>
                  <a:cubicBezTo>
                    <a:pt x="24" y="12"/>
                    <a:pt x="25" y="17"/>
                    <a:pt x="22" y="19"/>
                  </a:cubicBezTo>
                  <a:cubicBezTo>
                    <a:pt x="19" y="21"/>
                    <a:pt x="15" y="21"/>
                    <a:pt x="14" y="21"/>
                  </a:cubicBezTo>
                  <a:lnTo>
                    <a:pt x="13" y="20"/>
                  </a:lnTo>
                  <a:lnTo>
                    <a:pt x="13" y="21"/>
                  </a:lnTo>
                  <a:lnTo>
                    <a:pt x="5" y="28"/>
                  </a:lnTo>
                  <a:lnTo>
                    <a:pt x="5" y="28"/>
                  </a:lnTo>
                  <a:cubicBezTo>
                    <a:pt x="6" y="29"/>
                    <a:pt x="8" y="32"/>
                    <a:pt x="8" y="34"/>
                  </a:cubicBezTo>
                  <a:lnTo>
                    <a:pt x="8" y="34"/>
                  </a:lnTo>
                  <a:lnTo>
                    <a:pt x="33" y="34"/>
                  </a:lnTo>
                  <a:lnTo>
                    <a:pt x="33" y="24"/>
                  </a:lnTo>
                  <a:lnTo>
                    <a:pt x="22" y="24"/>
                  </a:lnTo>
                  <a:lnTo>
                    <a:pt x="22" y="28"/>
                  </a:lnTo>
                  <a:cubicBezTo>
                    <a:pt x="22" y="28"/>
                    <a:pt x="25" y="28"/>
                    <a:pt x="27" y="28"/>
                  </a:cubicBezTo>
                  <a:cubicBezTo>
                    <a:pt x="27" y="28"/>
                    <a:pt x="27" y="28"/>
                    <a:pt x="27" y="29"/>
                  </a:cubicBezTo>
                  <a:cubicBezTo>
                    <a:pt x="25" y="29"/>
                    <a:pt x="23" y="29"/>
                    <a:pt x="22" y="29"/>
                  </a:cubicBezTo>
                  <a:cubicBezTo>
                    <a:pt x="22" y="28"/>
                    <a:pt x="22" y="25"/>
                    <a:pt x="22" y="24"/>
                  </a:cubicBezTo>
                  <a:cubicBezTo>
                    <a:pt x="24" y="24"/>
                    <a:pt x="32" y="24"/>
                    <a:pt x="34" y="24"/>
                  </a:cubicBezTo>
                  <a:cubicBezTo>
                    <a:pt x="34" y="25"/>
                    <a:pt x="34" y="33"/>
                    <a:pt x="34" y="35"/>
                  </a:cubicBezTo>
                  <a:cubicBezTo>
                    <a:pt x="32" y="35"/>
                    <a:pt x="8" y="35"/>
                    <a:pt x="7" y="35"/>
                  </a:cubicBezTo>
                  <a:cubicBezTo>
                    <a:pt x="7" y="33"/>
                    <a:pt x="5" y="30"/>
                    <a:pt x="3" y="28"/>
                  </a:cubicBezTo>
                  <a:cubicBezTo>
                    <a:pt x="4" y="27"/>
                    <a:pt x="13" y="20"/>
                    <a:pt x="13" y="20"/>
                  </a:cubicBezTo>
                  <a:cubicBezTo>
                    <a:pt x="15" y="20"/>
                    <a:pt x="19" y="21"/>
                    <a:pt x="22" y="18"/>
                  </a:cubicBezTo>
                  <a:cubicBezTo>
                    <a:pt x="23" y="17"/>
                    <a:pt x="24" y="16"/>
                    <a:pt x="24" y="14"/>
                  </a:cubicBezTo>
                  <a:cubicBezTo>
                    <a:pt x="24" y="13"/>
                    <a:pt x="23" y="12"/>
                    <a:pt x="23" y="11"/>
                  </a:cubicBezTo>
                  <a:cubicBezTo>
                    <a:pt x="24" y="10"/>
                    <a:pt x="34" y="2"/>
                    <a:pt x="35" y="1"/>
                  </a:cubicBezTo>
                  <a:cubicBezTo>
                    <a:pt x="35" y="1"/>
                    <a:pt x="51" y="1"/>
                    <a:pt x="53" y="1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39" name="Freeform 63"/>
            <p:cNvSpPr>
              <a:spLocks noEditPoints="1"/>
            </p:cNvSpPr>
            <p:nvPr/>
          </p:nvSpPr>
          <p:spPr bwMode="auto">
            <a:xfrm>
              <a:off x="1295" y="2785"/>
              <a:ext cx="219" cy="18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2"/>
                </a:cxn>
                <a:cxn ang="0">
                  <a:pos x="0" y="12"/>
                </a:cxn>
                <a:cxn ang="0">
                  <a:pos x="18" y="37"/>
                </a:cxn>
                <a:cxn ang="0">
                  <a:pos x="7" y="21"/>
                </a:cxn>
                <a:cxn ang="0">
                  <a:pos x="12" y="28"/>
                </a:cxn>
                <a:cxn ang="0">
                  <a:pos x="13" y="25"/>
                </a:cxn>
                <a:cxn ang="0">
                  <a:pos x="5" y="33"/>
                </a:cxn>
                <a:cxn ang="0">
                  <a:pos x="12" y="16"/>
                </a:cxn>
                <a:cxn ang="0">
                  <a:pos x="17" y="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6" y="6"/>
                </a:cxn>
                <a:cxn ang="0">
                  <a:pos x="33" y="14"/>
                </a:cxn>
                <a:cxn ang="0">
                  <a:pos x="38" y="17"/>
                </a:cxn>
                <a:cxn ang="0">
                  <a:pos x="32" y="23"/>
                </a:cxn>
                <a:cxn ang="0">
                  <a:pos x="26" y="18"/>
                </a:cxn>
                <a:cxn ang="0">
                  <a:pos x="31" y="14"/>
                </a:cxn>
                <a:cxn ang="0">
                  <a:pos x="21" y="27"/>
                </a:cxn>
                <a:cxn ang="0">
                  <a:pos x="38" y="21"/>
                </a:cxn>
                <a:cxn ang="0">
                  <a:pos x="43" y="10"/>
                </a:cxn>
                <a:cxn ang="0">
                  <a:pos x="38" y="2"/>
                </a:cxn>
                <a:cxn ang="0">
                  <a:pos x="29" y="0"/>
                </a:cxn>
                <a:cxn ang="0">
                  <a:pos x="27" y="2"/>
                </a:cxn>
                <a:cxn ang="0">
                  <a:pos x="36" y="3"/>
                </a:cxn>
                <a:cxn ang="0">
                  <a:pos x="41" y="11"/>
                </a:cxn>
                <a:cxn ang="0">
                  <a:pos x="36" y="19"/>
                </a:cxn>
                <a:cxn ang="0">
                  <a:pos x="23" y="25"/>
                </a:cxn>
                <a:cxn ang="0">
                  <a:pos x="29" y="15"/>
                </a:cxn>
                <a:cxn ang="0">
                  <a:pos x="24" y="16"/>
                </a:cxn>
                <a:cxn ang="0">
                  <a:pos x="34" y="24"/>
                </a:cxn>
                <a:cxn ang="0">
                  <a:pos x="40" y="19"/>
                </a:cxn>
                <a:cxn ang="0">
                  <a:pos x="35" y="12"/>
                </a:cxn>
                <a:cxn ang="0">
                  <a:pos x="24" y="4"/>
                </a:cxn>
                <a:cxn ang="0">
                  <a:pos x="23" y="7"/>
                </a:cxn>
                <a:cxn ang="0">
                  <a:pos x="20" y="5"/>
                </a:cxn>
                <a:cxn ang="0">
                  <a:pos x="19" y="7"/>
                </a:cxn>
                <a:cxn ang="0">
                  <a:pos x="10" y="5"/>
                </a:cxn>
                <a:cxn ang="0">
                  <a:pos x="3" y="15"/>
                </a:cxn>
                <a:cxn ang="0">
                  <a:pos x="15" y="35"/>
                </a:cxn>
                <a:cxn ang="0">
                  <a:pos x="10" y="23"/>
                </a:cxn>
                <a:cxn ang="0">
                  <a:pos x="9" y="27"/>
                </a:cxn>
                <a:cxn ang="0">
                  <a:pos x="16" y="22"/>
                </a:cxn>
                <a:cxn ang="0">
                  <a:pos x="2" y="35"/>
                </a:cxn>
                <a:cxn ang="0">
                  <a:pos x="8" y="14"/>
                </a:cxn>
                <a:cxn ang="0">
                  <a:pos x="15" y="3"/>
                </a:cxn>
                <a:cxn ang="0">
                  <a:pos x="27" y="2"/>
                </a:cxn>
              </a:cxnLst>
              <a:rect l="0" t="0" r="r" b="b"/>
              <a:pathLst>
                <a:path w="43" h="37">
                  <a:moveTo>
                    <a:pt x="28" y="0"/>
                  </a:moveTo>
                  <a:lnTo>
                    <a:pt x="13" y="0"/>
                  </a:lnTo>
                  <a:cubicBezTo>
                    <a:pt x="13" y="0"/>
                    <a:pt x="13" y="1"/>
                    <a:pt x="13" y="2"/>
                  </a:cubicBezTo>
                  <a:cubicBezTo>
                    <a:pt x="12" y="2"/>
                    <a:pt x="7" y="2"/>
                    <a:pt x="7" y="2"/>
                  </a:cubicBezTo>
                  <a:cubicBezTo>
                    <a:pt x="7" y="2"/>
                    <a:pt x="7" y="11"/>
                    <a:pt x="7" y="12"/>
                  </a:cubicBezTo>
                  <a:cubicBezTo>
                    <a:pt x="5" y="12"/>
                    <a:pt x="0" y="12"/>
                    <a:pt x="0" y="12"/>
                  </a:cubicBezTo>
                  <a:lnTo>
                    <a:pt x="0" y="37"/>
                  </a:lnTo>
                  <a:lnTo>
                    <a:pt x="18" y="37"/>
                  </a:lnTo>
                  <a:lnTo>
                    <a:pt x="18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12" y="28"/>
                  </a:lnTo>
                  <a:cubicBezTo>
                    <a:pt x="12" y="28"/>
                    <a:pt x="12" y="26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32"/>
                    <a:pt x="13" y="33"/>
                  </a:cubicBezTo>
                  <a:cubicBezTo>
                    <a:pt x="12" y="33"/>
                    <a:pt x="7" y="33"/>
                    <a:pt x="5" y="33"/>
                  </a:cubicBezTo>
                  <a:cubicBezTo>
                    <a:pt x="5" y="32"/>
                    <a:pt x="5" y="18"/>
                    <a:pt x="5" y="16"/>
                  </a:cubicBezTo>
                  <a:cubicBezTo>
                    <a:pt x="6" y="16"/>
                    <a:pt x="12" y="16"/>
                    <a:pt x="12" y="16"/>
                  </a:cubicBezTo>
                  <a:cubicBezTo>
                    <a:pt x="12" y="16"/>
                    <a:pt x="12" y="8"/>
                    <a:pt x="12" y="6"/>
                  </a:cubicBezTo>
                  <a:cubicBezTo>
                    <a:pt x="13" y="6"/>
                    <a:pt x="15" y="6"/>
                    <a:pt x="17" y="6"/>
                  </a:cubicBezTo>
                  <a:cubicBezTo>
                    <a:pt x="17" y="7"/>
                    <a:pt x="17" y="9"/>
                    <a:pt x="17" y="9"/>
                  </a:cubicBezTo>
                  <a:lnTo>
                    <a:pt x="22" y="9"/>
                  </a:lnTo>
                  <a:cubicBezTo>
                    <a:pt x="22" y="9"/>
                    <a:pt x="22" y="7"/>
                    <a:pt x="22" y="6"/>
                  </a:cubicBezTo>
                  <a:cubicBezTo>
                    <a:pt x="22" y="7"/>
                    <a:pt x="22" y="9"/>
                    <a:pt x="22" y="9"/>
                  </a:cubicBezTo>
                  <a:lnTo>
                    <a:pt x="26" y="9"/>
                  </a:lnTo>
                  <a:cubicBezTo>
                    <a:pt x="26" y="9"/>
                    <a:pt x="26" y="7"/>
                    <a:pt x="26" y="6"/>
                  </a:cubicBezTo>
                  <a:cubicBezTo>
                    <a:pt x="28" y="6"/>
                    <a:pt x="32" y="6"/>
                    <a:pt x="33" y="6"/>
                  </a:cubicBezTo>
                  <a:cubicBezTo>
                    <a:pt x="33" y="7"/>
                    <a:pt x="33" y="14"/>
                    <a:pt x="33" y="14"/>
                  </a:cubicBezTo>
                  <a:cubicBezTo>
                    <a:pt x="33" y="14"/>
                    <a:pt x="37" y="14"/>
                    <a:pt x="38" y="14"/>
                  </a:cubicBezTo>
                  <a:cubicBezTo>
                    <a:pt x="38" y="15"/>
                    <a:pt x="38" y="16"/>
                    <a:pt x="38" y="17"/>
                  </a:cubicBezTo>
                  <a:cubicBezTo>
                    <a:pt x="37" y="17"/>
                    <a:pt x="32" y="17"/>
                    <a:pt x="32" y="17"/>
                  </a:cubicBezTo>
                  <a:cubicBezTo>
                    <a:pt x="32" y="17"/>
                    <a:pt x="32" y="22"/>
                    <a:pt x="32" y="23"/>
                  </a:cubicBezTo>
                  <a:cubicBezTo>
                    <a:pt x="31" y="23"/>
                    <a:pt x="27" y="23"/>
                    <a:pt x="26" y="23"/>
                  </a:cubicBezTo>
                  <a:cubicBezTo>
                    <a:pt x="26" y="22"/>
                    <a:pt x="26" y="19"/>
                    <a:pt x="26" y="18"/>
                  </a:cubicBezTo>
                  <a:cubicBezTo>
                    <a:pt x="27" y="18"/>
                    <a:pt x="31" y="18"/>
                    <a:pt x="31" y="18"/>
                  </a:cubicBezTo>
                  <a:lnTo>
                    <a:pt x="31" y="14"/>
                  </a:lnTo>
                  <a:lnTo>
                    <a:pt x="21" y="14"/>
                  </a:lnTo>
                  <a:lnTo>
                    <a:pt x="21" y="27"/>
                  </a:lnTo>
                  <a:lnTo>
                    <a:pt x="38" y="27"/>
                  </a:lnTo>
                  <a:cubicBezTo>
                    <a:pt x="38" y="27"/>
                    <a:pt x="38" y="22"/>
                    <a:pt x="38" y="21"/>
                  </a:cubicBezTo>
                  <a:cubicBezTo>
                    <a:pt x="39" y="21"/>
                    <a:pt x="43" y="21"/>
                    <a:pt x="43" y="21"/>
                  </a:cubicBezTo>
                  <a:lnTo>
                    <a:pt x="43" y="10"/>
                  </a:lnTo>
                  <a:cubicBezTo>
                    <a:pt x="43" y="10"/>
                    <a:pt x="39" y="10"/>
                    <a:pt x="38" y="10"/>
                  </a:cubicBezTo>
                  <a:cubicBezTo>
                    <a:pt x="38" y="8"/>
                    <a:pt x="38" y="2"/>
                    <a:pt x="38" y="2"/>
                  </a:cubicBezTo>
                  <a:cubicBezTo>
                    <a:pt x="38" y="2"/>
                    <a:pt x="31" y="2"/>
                    <a:pt x="29" y="2"/>
                  </a:cubicBezTo>
                  <a:cubicBezTo>
                    <a:pt x="29" y="1"/>
                    <a:pt x="29" y="0"/>
                    <a:pt x="29" y="0"/>
                  </a:cubicBezTo>
                  <a:lnTo>
                    <a:pt x="28" y="0"/>
                  </a:lnTo>
                  <a:close/>
                  <a:moveTo>
                    <a:pt x="27" y="2"/>
                  </a:move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34" y="3"/>
                    <a:pt x="36" y="3"/>
                  </a:cubicBezTo>
                  <a:cubicBezTo>
                    <a:pt x="36" y="5"/>
                    <a:pt x="36" y="11"/>
                    <a:pt x="36" y="11"/>
                  </a:cubicBezTo>
                  <a:cubicBezTo>
                    <a:pt x="36" y="11"/>
                    <a:pt x="40" y="11"/>
                    <a:pt x="41" y="11"/>
                  </a:cubicBezTo>
                  <a:cubicBezTo>
                    <a:pt x="41" y="13"/>
                    <a:pt x="41" y="18"/>
                    <a:pt x="41" y="19"/>
                  </a:cubicBezTo>
                  <a:cubicBezTo>
                    <a:pt x="40" y="19"/>
                    <a:pt x="36" y="19"/>
                    <a:pt x="36" y="19"/>
                  </a:cubicBezTo>
                  <a:cubicBezTo>
                    <a:pt x="36" y="19"/>
                    <a:pt x="36" y="24"/>
                    <a:pt x="36" y="25"/>
                  </a:cubicBezTo>
                  <a:cubicBezTo>
                    <a:pt x="34" y="25"/>
                    <a:pt x="24" y="25"/>
                    <a:pt x="23" y="25"/>
                  </a:cubicBezTo>
                  <a:cubicBezTo>
                    <a:pt x="23" y="24"/>
                    <a:pt x="23" y="17"/>
                    <a:pt x="23" y="15"/>
                  </a:cubicBezTo>
                  <a:cubicBezTo>
                    <a:pt x="24" y="15"/>
                    <a:pt x="28" y="15"/>
                    <a:pt x="29" y="15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8" y="16"/>
                    <a:pt x="24" y="16"/>
                    <a:pt x="24" y="16"/>
                  </a:cubicBezTo>
                  <a:lnTo>
                    <a:pt x="24" y="24"/>
                  </a:lnTo>
                  <a:lnTo>
                    <a:pt x="34" y="24"/>
                  </a:lnTo>
                  <a:cubicBezTo>
                    <a:pt x="34" y="24"/>
                    <a:pt x="34" y="20"/>
                    <a:pt x="34" y="19"/>
                  </a:cubicBezTo>
                  <a:cubicBezTo>
                    <a:pt x="36" y="19"/>
                    <a:pt x="40" y="19"/>
                    <a:pt x="40" y="19"/>
                  </a:cubicBezTo>
                  <a:lnTo>
                    <a:pt x="40" y="12"/>
                  </a:lnTo>
                  <a:cubicBezTo>
                    <a:pt x="40" y="12"/>
                    <a:pt x="36" y="12"/>
                    <a:pt x="35" y="12"/>
                  </a:cubicBezTo>
                  <a:cubicBezTo>
                    <a:pt x="35" y="11"/>
                    <a:pt x="35" y="4"/>
                    <a:pt x="35" y="4"/>
                  </a:cubicBezTo>
                  <a:lnTo>
                    <a:pt x="24" y="4"/>
                  </a:lnTo>
                  <a:cubicBezTo>
                    <a:pt x="24" y="4"/>
                    <a:pt x="24" y="6"/>
                    <a:pt x="24" y="7"/>
                  </a:cubicBezTo>
                  <a:cubicBezTo>
                    <a:pt x="24" y="7"/>
                    <a:pt x="24" y="7"/>
                    <a:pt x="23" y="7"/>
                  </a:cubicBezTo>
                  <a:cubicBezTo>
                    <a:pt x="23" y="6"/>
                    <a:pt x="23" y="5"/>
                    <a:pt x="23" y="5"/>
                  </a:cubicBezTo>
                  <a:lnTo>
                    <a:pt x="20" y="5"/>
                  </a:lnTo>
                  <a:cubicBezTo>
                    <a:pt x="20" y="5"/>
                    <a:pt x="20" y="6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6"/>
                    <a:pt x="19" y="5"/>
                    <a:pt x="19" y="5"/>
                  </a:cubicBezTo>
                  <a:lnTo>
                    <a:pt x="10" y="5"/>
                  </a:lnTo>
                  <a:cubicBezTo>
                    <a:pt x="10" y="5"/>
                    <a:pt x="10" y="13"/>
                    <a:pt x="10" y="15"/>
                  </a:cubicBezTo>
                  <a:cubicBezTo>
                    <a:pt x="8" y="15"/>
                    <a:pt x="3" y="15"/>
                    <a:pt x="3" y="15"/>
                  </a:cubicBezTo>
                  <a:lnTo>
                    <a:pt x="3" y="35"/>
                  </a:lnTo>
                  <a:lnTo>
                    <a:pt x="15" y="35"/>
                  </a:lnTo>
                  <a:lnTo>
                    <a:pt x="15" y="23"/>
                  </a:lnTo>
                  <a:lnTo>
                    <a:pt x="10" y="23"/>
                  </a:lnTo>
                  <a:cubicBezTo>
                    <a:pt x="10" y="23"/>
                    <a:pt x="10" y="26"/>
                    <a:pt x="10" y="27"/>
                  </a:cubicBezTo>
                  <a:cubicBezTo>
                    <a:pt x="10" y="27"/>
                    <a:pt x="9" y="27"/>
                    <a:pt x="9" y="27"/>
                  </a:cubicBezTo>
                  <a:cubicBezTo>
                    <a:pt x="9" y="26"/>
                    <a:pt x="9" y="23"/>
                    <a:pt x="9" y="22"/>
                  </a:cubicBezTo>
                  <a:cubicBezTo>
                    <a:pt x="10" y="22"/>
                    <a:pt x="15" y="22"/>
                    <a:pt x="16" y="22"/>
                  </a:cubicBezTo>
                  <a:cubicBezTo>
                    <a:pt x="16" y="24"/>
                    <a:pt x="16" y="34"/>
                    <a:pt x="16" y="35"/>
                  </a:cubicBezTo>
                  <a:cubicBezTo>
                    <a:pt x="14" y="35"/>
                    <a:pt x="4" y="35"/>
                    <a:pt x="2" y="35"/>
                  </a:cubicBezTo>
                  <a:cubicBezTo>
                    <a:pt x="2" y="34"/>
                    <a:pt x="2" y="15"/>
                    <a:pt x="2" y="14"/>
                  </a:cubicBezTo>
                  <a:cubicBezTo>
                    <a:pt x="3" y="14"/>
                    <a:pt x="8" y="14"/>
                    <a:pt x="8" y="14"/>
                  </a:cubicBezTo>
                  <a:cubicBezTo>
                    <a:pt x="8" y="14"/>
                    <a:pt x="8" y="5"/>
                    <a:pt x="8" y="3"/>
                  </a:cubicBezTo>
                  <a:cubicBezTo>
                    <a:pt x="10" y="3"/>
                    <a:pt x="15" y="3"/>
                    <a:pt x="15" y="3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7" y="2"/>
                    <a:pt x="26" y="2"/>
                    <a:pt x="27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0" name="Freeform 64"/>
            <p:cNvSpPr>
              <a:spLocks noEditPoints="1"/>
            </p:cNvSpPr>
            <p:nvPr/>
          </p:nvSpPr>
          <p:spPr bwMode="auto">
            <a:xfrm>
              <a:off x="1300" y="2922"/>
              <a:ext cx="218" cy="23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35" y="18"/>
                </a:cxn>
                <a:cxn ang="0">
                  <a:pos x="26" y="9"/>
                </a:cxn>
                <a:cxn ang="0">
                  <a:pos x="31" y="13"/>
                </a:cxn>
                <a:cxn ang="0">
                  <a:pos x="23" y="14"/>
                </a:cxn>
                <a:cxn ang="0">
                  <a:pos x="38" y="4"/>
                </a:cxn>
                <a:cxn ang="0">
                  <a:pos x="29" y="25"/>
                </a:cxn>
                <a:cxn ang="0">
                  <a:pos x="16" y="33"/>
                </a:cxn>
                <a:cxn ang="0">
                  <a:pos x="10" y="41"/>
                </a:cxn>
                <a:cxn ang="0">
                  <a:pos x="5" y="20"/>
                </a:cxn>
                <a:cxn ang="0">
                  <a:pos x="13" y="27"/>
                </a:cxn>
                <a:cxn ang="0">
                  <a:pos x="12" y="23"/>
                </a:cxn>
                <a:cxn ang="0">
                  <a:pos x="7" y="30"/>
                </a:cxn>
                <a:cxn ang="0">
                  <a:pos x="17" y="17"/>
                </a:cxn>
                <a:cxn ang="0">
                  <a:pos x="0" y="42"/>
                </a:cxn>
                <a:cxn ang="0">
                  <a:pos x="9" y="46"/>
                </a:cxn>
                <a:cxn ang="0">
                  <a:pos x="22" y="36"/>
                </a:cxn>
                <a:cxn ang="0">
                  <a:pos x="22" y="30"/>
                </a:cxn>
                <a:cxn ang="0">
                  <a:pos x="30" y="30"/>
                </a:cxn>
                <a:cxn ang="0">
                  <a:pos x="43" y="18"/>
                </a:cxn>
                <a:cxn ang="0">
                  <a:pos x="42" y="0"/>
                </a:cxn>
                <a:cxn ang="0">
                  <a:pos x="41" y="17"/>
                </a:cxn>
                <a:cxn ang="0">
                  <a:pos x="21" y="29"/>
                </a:cxn>
                <a:cxn ang="0">
                  <a:pos x="20" y="36"/>
                </a:cxn>
                <a:cxn ang="0">
                  <a:pos x="2" y="41"/>
                </a:cxn>
                <a:cxn ang="0">
                  <a:pos x="15" y="18"/>
                </a:cxn>
                <a:cxn ang="0">
                  <a:pos x="9" y="28"/>
                </a:cxn>
                <a:cxn ang="0">
                  <a:pos x="10" y="24"/>
                </a:cxn>
                <a:cxn ang="0">
                  <a:pos x="15" y="28"/>
                </a:cxn>
                <a:cxn ang="0">
                  <a:pos x="3" y="19"/>
                </a:cxn>
                <a:cxn ang="0">
                  <a:pos x="3" y="40"/>
                </a:cxn>
                <a:cxn ang="0">
                  <a:pos x="10" y="43"/>
                </a:cxn>
                <a:cxn ang="0">
                  <a:pos x="19" y="35"/>
                </a:cxn>
                <a:cxn ang="0">
                  <a:pos x="29" y="27"/>
                </a:cxn>
                <a:cxn ang="0">
                  <a:pos x="40" y="17"/>
                </a:cxn>
                <a:cxn ang="0">
                  <a:pos x="21" y="3"/>
                </a:cxn>
                <a:cxn ang="0">
                  <a:pos x="32" y="16"/>
                </a:cxn>
                <a:cxn ang="0">
                  <a:pos x="28" y="11"/>
                </a:cxn>
                <a:cxn ang="0">
                  <a:pos x="33" y="10"/>
                </a:cxn>
                <a:cxn ang="0">
                  <a:pos x="20" y="17"/>
                </a:cxn>
                <a:cxn ang="0">
                  <a:pos x="41" y="2"/>
                </a:cxn>
              </a:cxnLst>
              <a:rect l="0" t="0" r="r" b="b"/>
              <a:pathLst>
                <a:path w="43" h="47">
                  <a:moveTo>
                    <a:pt x="42" y="0"/>
                  </a:moveTo>
                  <a:lnTo>
                    <a:pt x="18" y="0"/>
                  </a:lnTo>
                  <a:lnTo>
                    <a:pt x="18" y="18"/>
                  </a:lnTo>
                  <a:lnTo>
                    <a:pt x="35" y="18"/>
                  </a:lnTo>
                  <a:lnTo>
                    <a:pt x="35" y="9"/>
                  </a:lnTo>
                  <a:lnTo>
                    <a:pt x="26" y="9"/>
                  </a:lnTo>
                  <a:lnTo>
                    <a:pt x="26" y="13"/>
                  </a:lnTo>
                  <a:cubicBezTo>
                    <a:pt x="26" y="13"/>
                    <a:pt x="29" y="13"/>
                    <a:pt x="31" y="13"/>
                  </a:cubicBezTo>
                  <a:cubicBezTo>
                    <a:pt x="31" y="13"/>
                    <a:pt x="31" y="14"/>
                    <a:pt x="31" y="14"/>
                  </a:cubicBezTo>
                  <a:cubicBezTo>
                    <a:pt x="29" y="14"/>
                    <a:pt x="24" y="14"/>
                    <a:pt x="23" y="14"/>
                  </a:cubicBezTo>
                  <a:cubicBezTo>
                    <a:pt x="23" y="13"/>
                    <a:pt x="23" y="6"/>
                    <a:pt x="23" y="4"/>
                  </a:cubicBezTo>
                  <a:cubicBezTo>
                    <a:pt x="24" y="4"/>
                    <a:pt x="36" y="4"/>
                    <a:pt x="38" y="4"/>
                  </a:cubicBezTo>
                  <a:cubicBezTo>
                    <a:pt x="38" y="6"/>
                    <a:pt x="38" y="16"/>
                    <a:pt x="38" y="17"/>
                  </a:cubicBezTo>
                  <a:cubicBezTo>
                    <a:pt x="37" y="17"/>
                    <a:pt x="29" y="24"/>
                    <a:pt x="29" y="25"/>
                  </a:cubicBezTo>
                  <a:cubicBezTo>
                    <a:pt x="27" y="25"/>
                    <a:pt x="22" y="24"/>
                    <a:pt x="19" y="27"/>
                  </a:cubicBezTo>
                  <a:cubicBezTo>
                    <a:pt x="17" y="29"/>
                    <a:pt x="16" y="32"/>
                    <a:pt x="16" y="33"/>
                  </a:cubicBezTo>
                  <a:cubicBezTo>
                    <a:pt x="16" y="34"/>
                    <a:pt x="16" y="35"/>
                    <a:pt x="17" y="35"/>
                  </a:cubicBezTo>
                  <a:cubicBezTo>
                    <a:pt x="16" y="36"/>
                    <a:pt x="11" y="40"/>
                    <a:pt x="10" y="41"/>
                  </a:cubicBezTo>
                  <a:cubicBezTo>
                    <a:pt x="9" y="41"/>
                    <a:pt x="6" y="39"/>
                    <a:pt x="5" y="39"/>
                  </a:cubicBezTo>
                  <a:cubicBezTo>
                    <a:pt x="5" y="38"/>
                    <a:pt x="5" y="22"/>
                    <a:pt x="5" y="20"/>
                  </a:cubicBezTo>
                  <a:cubicBezTo>
                    <a:pt x="6" y="20"/>
                    <a:pt x="11" y="20"/>
                    <a:pt x="13" y="20"/>
                  </a:cubicBezTo>
                  <a:cubicBezTo>
                    <a:pt x="13" y="22"/>
                    <a:pt x="13" y="25"/>
                    <a:pt x="13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5"/>
                    <a:pt x="12" y="23"/>
                    <a:pt x="12" y="23"/>
                  </a:cubicBezTo>
                  <a:lnTo>
                    <a:pt x="7" y="23"/>
                  </a:lnTo>
                  <a:lnTo>
                    <a:pt x="7" y="30"/>
                  </a:lnTo>
                  <a:lnTo>
                    <a:pt x="17" y="3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42"/>
                  </a:lnTo>
                  <a:lnTo>
                    <a:pt x="1" y="42"/>
                  </a:lnTo>
                  <a:cubicBezTo>
                    <a:pt x="3" y="43"/>
                    <a:pt x="8" y="45"/>
                    <a:pt x="9" y="46"/>
                  </a:cubicBezTo>
                  <a:lnTo>
                    <a:pt x="9" y="47"/>
                  </a:lnTo>
                  <a:lnTo>
                    <a:pt x="22" y="36"/>
                  </a:lnTo>
                  <a:lnTo>
                    <a:pt x="22" y="35"/>
                  </a:lnTo>
                  <a:cubicBezTo>
                    <a:pt x="21" y="35"/>
                    <a:pt x="20" y="32"/>
                    <a:pt x="22" y="30"/>
                  </a:cubicBezTo>
                  <a:cubicBezTo>
                    <a:pt x="25" y="28"/>
                    <a:pt x="27" y="28"/>
                    <a:pt x="29" y="29"/>
                  </a:cubicBezTo>
                  <a:lnTo>
                    <a:pt x="30" y="30"/>
                  </a:lnTo>
                  <a:lnTo>
                    <a:pt x="30" y="29"/>
                  </a:lnTo>
                  <a:lnTo>
                    <a:pt x="43" y="18"/>
                  </a:lnTo>
                  <a:lnTo>
                    <a:pt x="43" y="0"/>
                  </a:lnTo>
                  <a:lnTo>
                    <a:pt x="42" y="0"/>
                  </a:lnTo>
                  <a:close/>
                  <a:moveTo>
                    <a:pt x="41" y="2"/>
                  </a:moveTo>
                  <a:cubicBezTo>
                    <a:pt x="41" y="3"/>
                    <a:pt x="41" y="17"/>
                    <a:pt x="41" y="17"/>
                  </a:cubicBezTo>
                  <a:cubicBezTo>
                    <a:pt x="40" y="18"/>
                    <a:pt x="30" y="27"/>
                    <a:pt x="29" y="28"/>
                  </a:cubicBezTo>
                  <a:cubicBezTo>
                    <a:pt x="28" y="27"/>
                    <a:pt x="25" y="26"/>
                    <a:pt x="21" y="29"/>
                  </a:cubicBezTo>
                  <a:cubicBezTo>
                    <a:pt x="19" y="30"/>
                    <a:pt x="19" y="31"/>
                    <a:pt x="19" y="33"/>
                  </a:cubicBezTo>
                  <a:cubicBezTo>
                    <a:pt x="19" y="34"/>
                    <a:pt x="19" y="35"/>
                    <a:pt x="20" y="36"/>
                  </a:cubicBezTo>
                  <a:cubicBezTo>
                    <a:pt x="19" y="36"/>
                    <a:pt x="11" y="43"/>
                    <a:pt x="10" y="44"/>
                  </a:cubicBezTo>
                  <a:cubicBezTo>
                    <a:pt x="8" y="43"/>
                    <a:pt x="4" y="41"/>
                    <a:pt x="2" y="41"/>
                  </a:cubicBezTo>
                  <a:cubicBezTo>
                    <a:pt x="2" y="40"/>
                    <a:pt x="2" y="20"/>
                    <a:pt x="2" y="18"/>
                  </a:cubicBezTo>
                  <a:cubicBezTo>
                    <a:pt x="4" y="18"/>
                    <a:pt x="13" y="18"/>
                    <a:pt x="15" y="18"/>
                  </a:cubicBezTo>
                  <a:cubicBezTo>
                    <a:pt x="15" y="19"/>
                    <a:pt x="15" y="27"/>
                    <a:pt x="15" y="28"/>
                  </a:cubicBezTo>
                  <a:cubicBezTo>
                    <a:pt x="14" y="28"/>
                    <a:pt x="10" y="28"/>
                    <a:pt x="9" y="28"/>
                  </a:cubicBezTo>
                  <a:cubicBezTo>
                    <a:pt x="9" y="27"/>
                    <a:pt x="9" y="25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5"/>
                    <a:pt x="10" y="28"/>
                    <a:pt x="10" y="28"/>
                  </a:cubicBezTo>
                  <a:lnTo>
                    <a:pt x="15" y="28"/>
                  </a:lnTo>
                  <a:lnTo>
                    <a:pt x="15" y="19"/>
                  </a:lnTo>
                  <a:lnTo>
                    <a:pt x="3" y="19"/>
                  </a:lnTo>
                  <a:lnTo>
                    <a:pt x="3" y="40"/>
                  </a:lnTo>
                  <a:lnTo>
                    <a:pt x="3" y="40"/>
                  </a:lnTo>
                  <a:cubicBezTo>
                    <a:pt x="5" y="41"/>
                    <a:pt x="8" y="42"/>
                    <a:pt x="9" y="43"/>
                  </a:cubicBezTo>
                  <a:lnTo>
                    <a:pt x="10" y="43"/>
                  </a:lnTo>
                  <a:lnTo>
                    <a:pt x="19" y="36"/>
                  </a:lnTo>
                  <a:lnTo>
                    <a:pt x="19" y="35"/>
                  </a:lnTo>
                  <a:cubicBezTo>
                    <a:pt x="18" y="35"/>
                    <a:pt x="18" y="31"/>
                    <a:pt x="20" y="29"/>
                  </a:cubicBezTo>
                  <a:cubicBezTo>
                    <a:pt x="23" y="26"/>
                    <a:pt x="29" y="26"/>
                    <a:pt x="29" y="27"/>
                  </a:cubicBezTo>
                  <a:lnTo>
                    <a:pt x="29" y="27"/>
                  </a:lnTo>
                  <a:lnTo>
                    <a:pt x="40" y="17"/>
                  </a:lnTo>
                  <a:lnTo>
                    <a:pt x="40" y="3"/>
                  </a:lnTo>
                  <a:lnTo>
                    <a:pt x="21" y="3"/>
                  </a:lnTo>
                  <a:lnTo>
                    <a:pt x="21" y="16"/>
                  </a:lnTo>
                  <a:lnTo>
                    <a:pt x="32" y="16"/>
                  </a:lnTo>
                  <a:lnTo>
                    <a:pt x="32" y="11"/>
                  </a:lnTo>
                  <a:cubicBezTo>
                    <a:pt x="32" y="11"/>
                    <a:pt x="29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32" y="10"/>
                    <a:pt x="33" y="10"/>
                  </a:cubicBezTo>
                  <a:cubicBezTo>
                    <a:pt x="33" y="12"/>
                    <a:pt x="33" y="16"/>
                    <a:pt x="33" y="17"/>
                  </a:cubicBezTo>
                  <a:cubicBezTo>
                    <a:pt x="31" y="17"/>
                    <a:pt x="22" y="17"/>
                    <a:pt x="20" y="17"/>
                  </a:cubicBezTo>
                  <a:cubicBezTo>
                    <a:pt x="20" y="15"/>
                    <a:pt x="20" y="3"/>
                    <a:pt x="20" y="2"/>
                  </a:cubicBezTo>
                  <a:cubicBezTo>
                    <a:pt x="22" y="2"/>
                    <a:pt x="39" y="2"/>
                    <a:pt x="41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1" name="Rectangle 65"/>
            <p:cNvSpPr>
              <a:spLocks noChangeArrowheads="1"/>
            </p:cNvSpPr>
            <p:nvPr/>
          </p:nvSpPr>
          <p:spPr bwMode="auto">
            <a:xfrm>
              <a:off x="1783" y="3121"/>
              <a:ext cx="2189" cy="15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2" name="Rectangle 66"/>
            <p:cNvSpPr>
              <a:spLocks noChangeArrowheads="1"/>
            </p:cNvSpPr>
            <p:nvPr/>
          </p:nvSpPr>
          <p:spPr bwMode="auto">
            <a:xfrm>
              <a:off x="1407" y="1566"/>
              <a:ext cx="15" cy="1219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3" name="Rectangle 67"/>
            <p:cNvSpPr>
              <a:spLocks noChangeArrowheads="1"/>
            </p:cNvSpPr>
            <p:nvPr/>
          </p:nvSpPr>
          <p:spPr bwMode="auto">
            <a:xfrm>
              <a:off x="1382" y="1566"/>
              <a:ext cx="15" cy="1219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4" name="Rectangle 68"/>
            <p:cNvSpPr>
              <a:spLocks noChangeArrowheads="1"/>
            </p:cNvSpPr>
            <p:nvPr/>
          </p:nvSpPr>
          <p:spPr bwMode="auto">
            <a:xfrm>
              <a:off x="4333" y="1566"/>
              <a:ext cx="20" cy="1219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5" name="Rectangle 69"/>
            <p:cNvSpPr>
              <a:spLocks noChangeArrowheads="1"/>
            </p:cNvSpPr>
            <p:nvPr/>
          </p:nvSpPr>
          <p:spPr bwMode="auto">
            <a:xfrm>
              <a:off x="4358" y="1566"/>
              <a:ext cx="20" cy="1219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6" name="Freeform 70"/>
            <p:cNvSpPr>
              <a:spLocks noEditPoints="1"/>
            </p:cNvSpPr>
            <p:nvPr/>
          </p:nvSpPr>
          <p:spPr bwMode="auto">
            <a:xfrm>
              <a:off x="3972" y="3019"/>
              <a:ext cx="218" cy="18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" y="5"/>
                </a:cxn>
                <a:cxn ang="0">
                  <a:pos x="0" y="12"/>
                </a:cxn>
                <a:cxn ang="0">
                  <a:pos x="2" y="26"/>
                </a:cxn>
                <a:cxn ang="0">
                  <a:pos x="14" y="32"/>
                </a:cxn>
                <a:cxn ang="0">
                  <a:pos x="43" y="37"/>
                </a:cxn>
                <a:cxn ang="0">
                  <a:pos x="24" y="22"/>
                </a:cxn>
                <a:cxn ang="0">
                  <a:pos x="33" y="31"/>
                </a:cxn>
                <a:cxn ang="0">
                  <a:pos x="28" y="27"/>
                </a:cxn>
                <a:cxn ang="0">
                  <a:pos x="38" y="26"/>
                </a:cxn>
                <a:cxn ang="0">
                  <a:pos x="18" y="33"/>
                </a:cxn>
                <a:cxn ang="0">
                  <a:pos x="7" y="27"/>
                </a:cxn>
                <a:cxn ang="0">
                  <a:pos x="10" y="23"/>
                </a:cxn>
                <a:cxn ang="0">
                  <a:pos x="7" y="19"/>
                </a:cxn>
                <a:cxn ang="0">
                  <a:pos x="10" y="15"/>
                </a:cxn>
                <a:cxn ang="0">
                  <a:pos x="7" y="9"/>
                </a:cxn>
                <a:cxn ang="0">
                  <a:pos x="16" y="4"/>
                </a:cxn>
                <a:cxn ang="0">
                  <a:pos x="20" y="9"/>
                </a:cxn>
                <a:cxn ang="0">
                  <a:pos x="26" y="15"/>
                </a:cxn>
                <a:cxn ang="0">
                  <a:pos x="20" y="10"/>
                </a:cxn>
                <a:cxn ang="0">
                  <a:pos x="16" y="19"/>
                </a:cxn>
                <a:cxn ang="0">
                  <a:pos x="30" y="5"/>
                </a:cxn>
                <a:cxn ang="0">
                  <a:pos x="24" y="0"/>
                </a:cxn>
                <a:cxn ang="0">
                  <a:pos x="22" y="2"/>
                </a:cxn>
                <a:cxn ang="0">
                  <a:pos x="29" y="6"/>
                </a:cxn>
                <a:cxn ang="0">
                  <a:pos x="17" y="18"/>
                </a:cxn>
                <a:cxn ang="0">
                  <a:pos x="18" y="12"/>
                </a:cxn>
                <a:cxn ang="0">
                  <a:pos x="28" y="17"/>
                </a:cxn>
                <a:cxn ang="0">
                  <a:pos x="22" y="8"/>
                </a:cxn>
                <a:cxn ang="0">
                  <a:pos x="14" y="3"/>
                </a:cxn>
                <a:cxn ang="0">
                  <a:pos x="5" y="7"/>
                </a:cxn>
                <a:cxn ang="0">
                  <a:pos x="8" y="16"/>
                </a:cxn>
                <a:cxn ang="0">
                  <a:pos x="5" y="17"/>
                </a:cxn>
                <a:cxn ang="0">
                  <a:pos x="8" y="20"/>
                </a:cxn>
                <a:cxn ang="0">
                  <a:pos x="5" y="21"/>
                </a:cxn>
                <a:cxn ang="0">
                  <a:pos x="17" y="29"/>
                </a:cxn>
                <a:cxn ang="0">
                  <a:pos x="40" y="35"/>
                </a:cxn>
                <a:cxn ang="0">
                  <a:pos x="26" y="24"/>
                </a:cxn>
                <a:cxn ang="0">
                  <a:pos x="31" y="29"/>
                </a:cxn>
                <a:cxn ang="0">
                  <a:pos x="25" y="30"/>
                </a:cxn>
                <a:cxn ang="0">
                  <a:pos x="41" y="24"/>
                </a:cxn>
                <a:cxn ang="0">
                  <a:pos x="16" y="36"/>
                </a:cxn>
                <a:cxn ang="0">
                  <a:pos x="3" y="30"/>
                </a:cxn>
                <a:cxn ang="0">
                  <a:pos x="1" y="24"/>
                </a:cxn>
                <a:cxn ang="0">
                  <a:pos x="4" y="14"/>
                </a:cxn>
                <a:cxn ang="0">
                  <a:pos x="13" y="6"/>
                </a:cxn>
                <a:cxn ang="0">
                  <a:pos x="22" y="2"/>
                </a:cxn>
              </a:cxnLst>
              <a:rect l="0" t="0" r="r" b="b"/>
              <a:pathLst>
                <a:path w="43" h="37">
                  <a:moveTo>
                    <a:pt x="23" y="0"/>
                  </a:moveTo>
                  <a:lnTo>
                    <a:pt x="11" y="0"/>
                  </a:lnTo>
                  <a:cubicBezTo>
                    <a:pt x="11" y="0"/>
                    <a:pt x="11" y="4"/>
                    <a:pt x="11" y="5"/>
                  </a:cubicBezTo>
                  <a:cubicBezTo>
                    <a:pt x="9" y="5"/>
                    <a:pt x="2" y="5"/>
                    <a:pt x="2" y="5"/>
                  </a:cubicBezTo>
                  <a:cubicBezTo>
                    <a:pt x="2" y="5"/>
                    <a:pt x="2" y="11"/>
                    <a:pt x="2" y="12"/>
                  </a:cubicBezTo>
                  <a:cubicBezTo>
                    <a:pt x="1" y="12"/>
                    <a:pt x="0" y="12"/>
                    <a:pt x="0" y="12"/>
                  </a:cubicBezTo>
                  <a:lnTo>
                    <a:pt x="0" y="26"/>
                  </a:lnTo>
                  <a:cubicBezTo>
                    <a:pt x="0" y="26"/>
                    <a:pt x="1" y="26"/>
                    <a:pt x="2" y="26"/>
                  </a:cubicBezTo>
                  <a:cubicBezTo>
                    <a:pt x="2" y="27"/>
                    <a:pt x="2" y="32"/>
                    <a:pt x="2" y="32"/>
                  </a:cubicBezTo>
                  <a:cubicBezTo>
                    <a:pt x="2" y="32"/>
                    <a:pt x="12" y="32"/>
                    <a:pt x="14" y="32"/>
                  </a:cubicBezTo>
                  <a:cubicBezTo>
                    <a:pt x="14" y="33"/>
                    <a:pt x="14" y="37"/>
                    <a:pt x="14" y="37"/>
                  </a:cubicBezTo>
                  <a:lnTo>
                    <a:pt x="43" y="37"/>
                  </a:lnTo>
                  <a:lnTo>
                    <a:pt x="43" y="22"/>
                  </a:lnTo>
                  <a:lnTo>
                    <a:pt x="24" y="22"/>
                  </a:lnTo>
                  <a:lnTo>
                    <a:pt x="24" y="31"/>
                  </a:lnTo>
                  <a:lnTo>
                    <a:pt x="33" y="31"/>
                  </a:lnTo>
                  <a:lnTo>
                    <a:pt x="33" y="27"/>
                  </a:lnTo>
                  <a:cubicBezTo>
                    <a:pt x="33" y="27"/>
                    <a:pt x="29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30" y="26"/>
                    <a:pt x="36" y="26"/>
                    <a:pt x="38" y="26"/>
                  </a:cubicBezTo>
                  <a:cubicBezTo>
                    <a:pt x="38" y="27"/>
                    <a:pt x="38" y="32"/>
                    <a:pt x="38" y="33"/>
                  </a:cubicBezTo>
                  <a:cubicBezTo>
                    <a:pt x="36" y="33"/>
                    <a:pt x="20" y="33"/>
                    <a:pt x="18" y="33"/>
                  </a:cubicBezTo>
                  <a:cubicBezTo>
                    <a:pt x="18" y="32"/>
                    <a:pt x="18" y="27"/>
                    <a:pt x="18" y="27"/>
                  </a:cubicBezTo>
                  <a:cubicBezTo>
                    <a:pt x="18" y="27"/>
                    <a:pt x="8" y="27"/>
                    <a:pt x="7" y="27"/>
                  </a:cubicBezTo>
                  <a:cubicBezTo>
                    <a:pt x="7" y="26"/>
                    <a:pt x="7" y="24"/>
                    <a:pt x="7" y="23"/>
                  </a:cubicBezTo>
                  <a:cubicBezTo>
                    <a:pt x="8" y="23"/>
                    <a:pt x="10" y="23"/>
                    <a:pt x="10" y="23"/>
                  </a:cubicBezTo>
                  <a:lnTo>
                    <a:pt x="10" y="19"/>
                  </a:lnTo>
                  <a:cubicBezTo>
                    <a:pt x="10" y="19"/>
                    <a:pt x="8" y="19"/>
                    <a:pt x="7" y="19"/>
                  </a:cubicBezTo>
                  <a:cubicBezTo>
                    <a:pt x="8" y="19"/>
                    <a:pt x="10" y="19"/>
                    <a:pt x="10" y="19"/>
                  </a:cubicBezTo>
                  <a:lnTo>
                    <a:pt x="10" y="15"/>
                  </a:lnTo>
                  <a:cubicBezTo>
                    <a:pt x="10" y="15"/>
                    <a:pt x="8" y="15"/>
                    <a:pt x="7" y="15"/>
                  </a:cubicBezTo>
                  <a:cubicBezTo>
                    <a:pt x="7" y="14"/>
                    <a:pt x="7" y="10"/>
                    <a:pt x="7" y="9"/>
                  </a:cubicBezTo>
                  <a:cubicBezTo>
                    <a:pt x="8" y="9"/>
                    <a:pt x="16" y="9"/>
                    <a:pt x="16" y="9"/>
                  </a:cubicBezTo>
                  <a:cubicBezTo>
                    <a:pt x="16" y="9"/>
                    <a:pt x="16" y="5"/>
                    <a:pt x="16" y="4"/>
                  </a:cubicBezTo>
                  <a:cubicBezTo>
                    <a:pt x="17" y="4"/>
                    <a:pt x="19" y="4"/>
                    <a:pt x="20" y="4"/>
                  </a:cubicBezTo>
                  <a:cubicBezTo>
                    <a:pt x="20" y="6"/>
                    <a:pt x="20" y="9"/>
                    <a:pt x="20" y="9"/>
                  </a:cubicBezTo>
                  <a:cubicBezTo>
                    <a:pt x="20" y="9"/>
                    <a:pt x="25" y="9"/>
                    <a:pt x="26" y="9"/>
                  </a:cubicBezTo>
                  <a:cubicBezTo>
                    <a:pt x="26" y="11"/>
                    <a:pt x="26" y="14"/>
                    <a:pt x="26" y="15"/>
                  </a:cubicBezTo>
                  <a:cubicBezTo>
                    <a:pt x="25" y="15"/>
                    <a:pt x="22" y="15"/>
                    <a:pt x="20" y="15"/>
                  </a:cubicBezTo>
                  <a:cubicBezTo>
                    <a:pt x="20" y="14"/>
                    <a:pt x="20" y="10"/>
                    <a:pt x="20" y="10"/>
                  </a:cubicBezTo>
                  <a:lnTo>
                    <a:pt x="16" y="10"/>
                  </a:lnTo>
                  <a:lnTo>
                    <a:pt x="16" y="19"/>
                  </a:lnTo>
                  <a:lnTo>
                    <a:pt x="30" y="19"/>
                  </a:lnTo>
                  <a:lnTo>
                    <a:pt x="30" y="5"/>
                  </a:lnTo>
                  <a:cubicBezTo>
                    <a:pt x="30" y="5"/>
                    <a:pt x="25" y="5"/>
                    <a:pt x="24" y="5"/>
                  </a:cubicBezTo>
                  <a:cubicBezTo>
                    <a:pt x="24" y="4"/>
                    <a:pt x="24" y="0"/>
                    <a:pt x="24" y="0"/>
                  </a:cubicBezTo>
                  <a:lnTo>
                    <a:pt x="23" y="0"/>
                  </a:lnTo>
                  <a:close/>
                  <a:moveTo>
                    <a:pt x="22" y="2"/>
                  </a:moveTo>
                  <a:cubicBezTo>
                    <a:pt x="22" y="3"/>
                    <a:pt x="22" y="6"/>
                    <a:pt x="22" y="6"/>
                  </a:cubicBezTo>
                  <a:cubicBezTo>
                    <a:pt x="22" y="6"/>
                    <a:pt x="27" y="6"/>
                    <a:pt x="29" y="6"/>
                  </a:cubicBezTo>
                  <a:cubicBezTo>
                    <a:pt x="29" y="8"/>
                    <a:pt x="29" y="16"/>
                    <a:pt x="29" y="18"/>
                  </a:cubicBezTo>
                  <a:cubicBezTo>
                    <a:pt x="27" y="18"/>
                    <a:pt x="19" y="18"/>
                    <a:pt x="17" y="18"/>
                  </a:cubicBezTo>
                  <a:cubicBezTo>
                    <a:pt x="17" y="17"/>
                    <a:pt x="17" y="13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7"/>
                    <a:pt x="18" y="17"/>
                  </a:cubicBezTo>
                  <a:lnTo>
                    <a:pt x="28" y="17"/>
                  </a:lnTo>
                  <a:lnTo>
                    <a:pt x="28" y="8"/>
                  </a:lnTo>
                  <a:cubicBezTo>
                    <a:pt x="28" y="8"/>
                    <a:pt x="23" y="8"/>
                    <a:pt x="22" y="8"/>
                  </a:cubicBezTo>
                  <a:cubicBezTo>
                    <a:pt x="22" y="7"/>
                    <a:pt x="22" y="3"/>
                    <a:pt x="22" y="3"/>
                  </a:cubicBezTo>
                  <a:lnTo>
                    <a:pt x="14" y="3"/>
                  </a:lnTo>
                  <a:cubicBezTo>
                    <a:pt x="14" y="3"/>
                    <a:pt x="14" y="6"/>
                    <a:pt x="14" y="7"/>
                  </a:cubicBezTo>
                  <a:cubicBezTo>
                    <a:pt x="12" y="7"/>
                    <a:pt x="5" y="7"/>
                    <a:pt x="5" y="7"/>
                  </a:cubicBezTo>
                  <a:lnTo>
                    <a:pt x="5" y="16"/>
                  </a:lnTo>
                  <a:cubicBezTo>
                    <a:pt x="5" y="16"/>
                    <a:pt x="7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5" y="17"/>
                    <a:pt x="5" y="17"/>
                  </a:cubicBezTo>
                  <a:lnTo>
                    <a:pt x="5" y="20"/>
                  </a:ln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1"/>
                    <a:pt x="5" y="21"/>
                    <a:pt x="5" y="21"/>
                  </a:cubicBezTo>
                  <a:lnTo>
                    <a:pt x="5" y="29"/>
                  </a:lnTo>
                  <a:cubicBezTo>
                    <a:pt x="5" y="29"/>
                    <a:pt x="15" y="29"/>
                    <a:pt x="17" y="29"/>
                  </a:cubicBezTo>
                  <a:cubicBezTo>
                    <a:pt x="17" y="30"/>
                    <a:pt x="17" y="35"/>
                    <a:pt x="17" y="35"/>
                  </a:cubicBezTo>
                  <a:lnTo>
                    <a:pt x="40" y="35"/>
                  </a:lnTo>
                  <a:lnTo>
                    <a:pt x="40" y="24"/>
                  </a:lnTo>
                  <a:lnTo>
                    <a:pt x="26" y="24"/>
                  </a:lnTo>
                  <a:lnTo>
                    <a:pt x="26" y="29"/>
                  </a:lnTo>
                  <a:cubicBezTo>
                    <a:pt x="26" y="29"/>
                    <a:pt x="29" y="29"/>
                    <a:pt x="31" y="29"/>
                  </a:cubicBezTo>
                  <a:cubicBezTo>
                    <a:pt x="31" y="29"/>
                    <a:pt x="31" y="29"/>
                    <a:pt x="31" y="30"/>
                  </a:cubicBezTo>
                  <a:cubicBezTo>
                    <a:pt x="29" y="30"/>
                    <a:pt x="27" y="30"/>
                    <a:pt x="25" y="30"/>
                  </a:cubicBezTo>
                  <a:cubicBezTo>
                    <a:pt x="25" y="29"/>
                    <a:pt x="25" y="25"/>
                    <a:pt x="25" y="24"/>
                  </a:cubicBezTo>
                  <a:cubicBezTo>
                    <a:pt x="27" y="24"/>
                    <a:pt x="39" y="24"/>
                    <a:pt x="41" y="24"/>
                  </a:cubicBezTo>
                  <a:cubicBezTo>
                    <a:pt x="41" y="25"/>
                    <a:pt x="41" y="34"/>
                    <a:pt x="41" y="36"/>
                  </a:cubicBezTo>
                  <a:cubicBezTo>
                    <a:pt x="39" y="36"/>
                    <a:pt x="17" y="36"/>
                    <a:pt x="16" y="36"/>
                  </a:cubicBezTo>
                  <a:cubicBezTo>
                    <a:pt x="16" y="34"/>
                    <a:pt x="16" y="30"/>
                    <a:pt x="16" y="30"/>
                  </a:cubicBezTo>
                  <a:cubicBezTo>
                    <a:pt x="16" y="30"/>
                    <a:pt x="5" y="30"/>
                    <a:pt x="3" y="30"/>
                  </a:cubicBezTo>
                  <a:cubicBezTo>
                    <a:pt x="3" y="29"/>
                    <a:pt x="3" y="24"/>
                    <a:pt x="3" y="24"/>
                  </a:cubicBezTo>
                  <a:cubicBezTo>
                    <a:pt x="3" y="24"/>
                    <a:pt x="2" y="24"/>
                    <a:pt x="1" y="24"/>
                  </a:cubicBezTo>
                  <a:cubicBezTo>
                    <a:pt x="1" y="23"/>
                    <a:pt x="1" y="15"/>
                    <a:pt x="1" y="14"/>
                  </a:cubicBezTo>
                  <a:cubicBezTo>
                    <a:pt x="2" y="14"/>
                    <a:pt x="4" y="14"/>
                    <a:pt x="4" y="14"/>
                  </a:cubicBezTo>
                  <a:cubicBezTo>
                    <a:pt x="4" y="14"/>
                    <a:pt x="4" y="8"/>
                    <a:pt x="4" y="6"/>
                  </a:cubicBezTo>
                  <a:cubicBezTo>
                    <a:pt x="5" y="6"/>
                    <a:pt x="13" y="6"/>
                    <a:pt x="13" y="6"/>
                  </a:cubicBezTo>
                  <a:cubicBezTo>
                    <a:pt x="13" y="6"/>
                    <a:pt x="13" y="3"/>
                    <a:pt x="13" y="2"/>
                  </a:cubicBezTo>
                  <a:cubicBezTo>
                    <a:pt x="14" y="2"/>
                    <a:pt x="21" y="2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7" name="Freeform 71"/>
            <p:cNvSpPr>
              <a:spLocks noEditPoints="1"/>
            </p:cNvSpPr>
            <p:nvPr/>
          </p:nvSpPr>
          <p:spPr bwMode="auto">
            <a:xfrm>
              <a:off x="4130" y="3019"/>
              <a:ext cx="274" cy="18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1"/>
                </a:cxn>
                <a:cxn ang="0">
                  <a:pos x="10" y="7"/>
                </a:cxn>
                <a:cxn ang="0">
                  <a:pos x="15" y="14"/>
                </a:cxn>
                <a:cxn ang="0">
                  <a:pos x="17" y="10"/>
                </a:cxn>
                <a:cxn ang="0">
                  <a:pos x="5" y="17"/>
                </a:cxn>
                <a:cxn ang="0">
                  <a:pos x="19" y="4"/>
                </a:cxn>
                <a:cxn ang="0">
                  <a:pos x="29" y="14"/>
                </a:cxn>
                <a:cxn ang="0">
                  <a:pos x="41" y="22"/>
                </a:cxn>
                <a:cxn ang="0">
                  <a:pos x="45" y="33"/>
                </a:cxn>
                <a:cxn ang="0">
                  <a:pos x="24" y="26"/>
                </a:cxn>
                <a:cxn ang="0">
                  <a:pos x="31" y="26"/>
                </a:cxn>
                <a:cxn ang="0">
                  <a:pos x="26" y="30"/>
                </a:cxn>
                <a:cxn ang="0">
                  <a:pos x="34" y="22"/>
                </a:cxn>
                <a:cxn ang="0">
                  <a:pos x="19" y="36"/>
                </a:cxn>
                <a:cxn ang="0">
                  <a:pos x="49" y="36"/>
                </a:cxn>
                <a:cxn ang="0">
                  <a:pos x="54" y="28"/>
                </a:cxn>
                <a:cxn ang="0">
                  <a:pos x="41" y="18"/>
                </a:cxn>
                <a:cxn ang="0">
                  <a:pos x="34" y="12"/>
                </a:cxn>
                <a:cxn ang="0">
                  <a:pos x="34" y="10"/>
                </a:cxn>
                <a:cxn ang="0">
                  <a:pos x="21" y="0"/>
                </a:cxn>
                <a:cxn ang="0">
                  <a:pos x="32" y="11"/>
                </a:cxn>
                <a:cxn ang="0">
                  <a:pos x="33" y="18"/>
                </a:cxn>
                <a:cxn ang="0">
                  <a:pos x="51" y="28"/>
                </a:cxn>
                <a:cxn ang="0">
                  <a:pos x="21" y="35"/>
                </a:cxn>
                <a:cxn ang="0">
                  <a:pos x="33" y="24"/>
                </a:cxn>
                <a:cxn ang="0">
                  <a:pos x="22" y="24"/>
                </a:cxn>
                <a:cxn ang="0">
                  <a:pos x="47" y="34"/>
                </a:cxn>
                <a:cxn ang="0">
                  <a:pos x="50" y="28"/>
                </a:cxn>
                <a:cxn ang="0">
                  <a:pos x="41" y="20"/>
                </a:cxn>
                <a:cxn ang="0">
                  <a:pos x="33" y="19"/>
                </a:cxn>
                <a:cxn ang="0">
                  <a:pos x="31" y="11"/>
                </a:cxn>
                <a:cxn ang="0">
                  <a:pos x="3" y="2"/>
                </a:cxn>
                <a:cxn ang="0">
                  <a:pos x="19" y="18"/>
                </a:cxn>
                <a:cxn ang="0">
                  <a:pos x="13" y="9"/>
                </a:cxn>
                <a:cxn ang="0">
                  <a:pos x="12" y="12"/>
                </a:cxn>
                <a:cxn ang="0">
                  <a:pos x="19" y="8"/>
                </a:cxn>
                <a:cxn ang="0">
                  <a:pos x="2" y="19"/>
                </a:cxn>
                <a:cxn ang="0">
                  <a:pos x="20" y="1"/>
                </a:cxn>
                <a:cxn ang="0">
                  <a:pos x="33" y="28"/>
                </a:cxn>
                <a:cxn ang="0">
                  <a:pos x="28" y="29"/>
                </a:cxn>
                <a:cxn ang="0">
                  <a:pos x="32" y="28"/>
                </a:cxn>
              </a:cxnLst>
              <a:rect l="0" t="0" r="r" b="b"/>
              <a:pathLst>
                <a:path w="54" h="36">
                  <a:moveTo>
                    <a:pt x="21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21" y="21"/>
                  </a:lnTo>
                  <a:lnTo>
                    <a:pt x="21" y="7"/>
                  </a:lnTo>
                  <a:lnTo>
                    <a:pt x="10" y="7"/>
                  </a:lnTo>
                  <a:lnTo>
                    <a:pt x="10" y="14"/>
                  </a:lnTo>
                  <a:lnTo>
                    <a:pt x="15" y="14"/>
                  </a:lnTo>
                  <a:cubicBezTo>
                    <a:pt x="15" y="14"/>
                    <a:pt x="15" y="11"/>
                    <a:pt x="15" y="10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7" y="11"/>
                    <a:pt x="17" y="16"/>
                    <a:pt x="17" y="17"/>
                  </a:cubicBezTo>
                  <a:cubicBezTo>
                    <a:pt x="15" y="17"/>
                    <a:pt x="6" y="17"/>
                    <a:pt x="5" y="17"/>
                  </a:cubicBezTo>
                  <a:cubicBezTo>
                    <a:pt x="5" y="15"/>
                    <a:pt x="5" y="5"/>
                    <a:pt x="5" y="4"/>
                  </a:cubicBezTo>
                  <a:cubicBezTo>
                    <a:pt x="7" y="4"/>
                    <a:pt x="19" y="4"/>
                    <a:pt x="19" y="4"/>
                  </a:cubicBezTo>
                  <a:cubicBezTo>
                    <a:pt x="20" y="4"/>
                    <a:pt x="28" y="11"/>
                    <a:pt x="29" y="12"/>
                  </a:cubicBezTo>
                  <a:cubicBezTo>
                    <a:pt x="29" y="12"/>
                    <a:pt x="29" y="13"/>
                    <a:pt x="29" y="14"/>
                  </a:cubicBezTo>
                  <a:cubicBezTo>
                    <a:pt x="29" y="16"/>
                    <a:pt x="29" y="19"/>
                    <a:pt x="32" y="20"/>
                  </a:cubicBezTo>
                  <a:cubicBezTo>
                    <a:pt x="35" y="23"/>
                    <a:pt x="39" y="23"/>
                    <a:pt x="41" y="22"/>
                  </a:cubicBezTo>
                  <a:cubicBezTo>
                    <a:pt x="42" y="23"/>
                    <a:pt x="47" y="27"/>
                    <a:pt x="48" y="28"/>
                  </a:cubicBezTo>
                  <a:cubicBezTo>
                    <a:pt x="47" y="29"/>
                    <a:pt x="46" y="31"/>
                    <a:pt x="45" y="33"/>
                  </a:cubicBezTo>
                  <a:cubicBezTo>
                    <a:pt x="44" y="33"/>
                    <a:pt x="25" y="33"/>
                    <a:pt x="24" y="33"/>
                  </a:cubicBezTo>
                  <a:cubicBezTo>
                    <a:pt x="24" y="31"/>
                    <a:pt x="24" y="27"/>
                    <a:pt x="24" y="26"/>
                  </a:cubicBezTo>
                  <a:cubicBezTo>
                    <a:pt x="25" y="26"/>
                    <a:pt x="29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26" y="26"/>
                    <a:pt x="26" y="26"/>
                  </a:cubicBezTo>
                  <a:lnTo>
                    <a:pt x="26" y="30"/>
                  </a:lnTo>
                  <a:lnTo>
                    <a:pt x="34" y="30"/>
                  </a:lnTo>
                  <a:lnTo>
                    <a:pt x="34" y="22"/>
                  </a:lnTo>
                  <a:lnTo>
                    <a:pt x="19" y="22"/>
                  </a:lnTo>
                  <a:lnTo>
                    <a:pt x="19" y="36"/>
                  </a:lnTo>
                  <a:lnTo>
                    <a:pt x="49" y="36"/>
                  </a:lnTo>
                  <a:lnTo>
                    <a:pt x="49" y="36"/>
                  </a:lnTo>
                  <a:cubicBezTo>
                    <a:pt x="50" y="34"/>
                    <a:pt x="52" y="30"/>
                    <a:pt x="53" y="29"/>
                  </a:cubicBezTo>
                  <a:lnTo>
                    <a:pt x="54" y="28"/>
                  </a:lnTo>
                  <a:lnTo>
                    <a:pt x="42" y="18"/>
                  </a:lnTo>
                  <a:lnTo>
                    <a:pt x="41" y="18"/>
                  </a:lnTo>
                  <a:cubicBezTo>
                    <a:pt x="41" y="18"/>
                    <a:pt x="37" y="20"/>
                    <a:pt x="34" y="17"/>
                  </a:cubicBezTo>
                  <a:cubicBezTo>
                    <a:pt x="32" y="15"/>
                    <a:pt x="33" y="13"/>
                    <a:pt x="34" y="12"/>
                  </a:cubicBezTo>
                  <a:lnTo>
                    <a:pt x="34" y="11"/>
                  </a:lnTo>
                  <a:lnTo>
                    <a:pt x="34" y="1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20" y="1"/>
                  </a:moveTo>
                  <a:cubicBezTo>
                    <a:pt x="21" y="2"/>
                    <a:pt x="31" y="10"/>
                    <a:pt x="32" y="11"/>
                  </a:cubicBezTo>
                  <a:cubicBezTo>
                    <a:pt x="32" y="12"/>
                    <a:pt x="31" y="13"/>
                    <a:pt x="31" y="14"/>
                  </a:cubicBezTo>
                  <a:cubicBezTo>
                    <a:pt x="31" y="16"/>
                    <a:pt x="31" y="17"/>
                    <a:pt x="33" y="18"/>
                  </a:cubicBezTo>
                  <a:cubicBezTo>
                    <a:pt x="36" y="21"/>
                    <a:pt x="39" y="20"/>
                    <a:pt x="41" y="20"/>
                  </a:cubicBezTo>
                  <a:cubicBezTo>
                    <a:pt x="42" y="20"/>
                    <a:pt x="50" y="27"/>
                    <a:pt x="51" y="28"/>
                  </a:cubicBezTo>
                  <a:cubicBezTo>
                    <a:pt x="50" y="30"/>
                    <a:pt x="48" y="33"/>
                    <a:pt x="47" y="35"/>
                  </a:cubicBezTo>
                  <a:cubicBezTo>
                    <a:pt x="46" y="35"/>
                    <a:pt x="23" y="35"/>
                    <a:pt x="21" y="35"/>
                  </a:cubicBezTo>
                  <a:cubicBezTo>
                    <a:pt x="21" y="33"/>
                    <a:pt x="21" y="25"/>
                    <a:pt x="21" y="24"/>
                  </a:cubicBezTo>
                  <a:cubicBezTo>
                    <a:pt x="22" y="24"/>
                    <a:pt x="31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2" y="24"/>
                  </a:lnTo>
                  <a:lnTo>
                    <a:pt x="22" y="34"/>
                  </a:lnTo>
                  <a:lnTo>
                    <a:pt x="47" y="34"/>
                  </a:lnTo>
                  <a:lnTo>
                    <a:pt x="47" y="34"/>
                  </a:lnTo>
                  <a:cubicBezTo>
                    <a:pt x="47" y="32"/>
                    <a:pt x="49" y="29"/>
                    <a:pt x="50" y="28"/>
                  </a:cubicBezTo>
                  <a:lnTo>
                    <a:pt x="50" y="28"/>
                  </a:lnTo>
                  <a:lnTo>
                    <a:pt x="41" y="20"/>
                  </a:lnTo>
                  <a:lnTo>
                    <a:pt x="41" y="21"/>
                  </a:lnTo>
                  <a:cubicBezTo>
                    <a:pt x="40" y="21"/>
                    <a:pt x="36" y="21"/>
                    <a:pt x="33" y="19"/>
                  </a:cubicBezTo>
                  <a:cubicBezTo>
                    <a:pt x="30" y="17"/>
                    <a:pt x="31" y="12"/>
                    <a:pt x="31" y="12"/>
                  </a:cubicBezTo>
                  <a:lnTo>
                    <a:pt x="31" y="11"/>
                  </a:lnTo>
                  <a:lnTo>
                    <a:pt x="20" y="2"/>
                  </a:lnTo>
                  <a:lnTo>
                    <a:pt x="3" y="2"/>
                  </a:lnTo>
                  <a:lnTo>
                    <a:pt x="3" y="18"/>
                  </a:lnTo>
                  <a:lnTo>
                    <a:pt x="19" y="18"/>
                  </a:lnTo>
                  <a:lnTo>
                    <a:pt x="19" y="9"/>
                  </a:lnTo>
                  <a:lnTo>
                    <a:pt x="13" y="9"/>
                  </a:lnTo>
                  <a:cubicBezTo>
                    <a:pt x="13" y="9"/>
                    <a:pt x="13" y="11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9"/>
                    <a:pt x="12" y="8"/>
                  </a:cubicBezTo>
                  <a:cubicBezTo>
                    <a:pt x="13" y="8"/>
                    <a:pt x="18" y="8"/>
                    <a:pt x="19" y="8"/>
                  </a:cubicBezTo>
                  <a:cubicBezTo>
                    <a:pt x="19" y="10"/>
                    <a:pt x="19" y="18"/>
                    <a:pt x="19" y="19"/>
                  </a:cubicBezTo>
                  <a:cubicBezTo>
                    <a:pt x="18" y="19"/>
                    <a:pt x="3" y="19"/>
                    <a:pt x="2" y="19"/>
                  </a:cubicBezTo>
                  <a:cubicBezTo>
                    <a:pt x="2" y="18"/>
                    <a:pt x="2" y="3"/>
                    <a:pt x="2" y="1"/>
                  </a:cubicBezTo>
                  <a:cubicBezTo>
                    <a:pt x="4" y="1"/>
                    <a:pt x="19" y="1"/>
                    <a:pt x="20" y="1"/>
                  </a:cubicBezTo>
                  <a:close/>
                  <a:moveTo>
                    <a:pt x="32" y="28"/>
                  </a:moveTo>
                  <a:lnTo>
                    <a:pt x="33" y="28"/>
                  </a:lnTo>
                  <a:cubicBezTo>
                    <a:pt x="33" y="28"/>
                    <a:pt x="33" y="28"/>
                    <a:pt x="33" y="29"/>
                  </a:cubicBezTo>
                  <a:cubicBezTo>
                    <a:pt x="31" y="29"/>
                    <a:pt x="29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2" y="28"/>
                    <a:pt x="32" y="28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8" name="Freeform 72"/>
            <p:cNvSpPr>
              <a:spLocks noEditPoints="1"/>
            </p:cNvSpPr>
            <p:nvPr/>
          </p:nvSpPr>
          <p:spPr bwMode="auto">
            <a:xfrm>
              <a:off x="4242" y="2785"/>
              <a:ext cx="223" cy="1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" y="2"/>
                </a:cxn>
                <a:cxn ang="0">
                  <a:pos x="0" y="10"/>
                </a:cxn>
                <a:cxn ang="0">
                  <a:pos x="6" y="21"/>
                </a:cxn>
                <a:cxn ang="0">
                  <a:pos x="23" y="27"/>
                </a:cxn>
                <a:cxn ang="0">
                  <a:pos x="12" y="14"/>
                </a:cxn>
                <a:cxn ang="0">
                  <a:pos x="18" y="18"/>
                </a:cxn>
                <a:cxn ang="0">
                  <a:pos x="11" y="23"/>
                </a:cxn>
                <a:cxn ang="0">
                  <a:pos x="5" y="17"/>
                </a:cxn>
                <a:cxn ang="0">
                  <a:pos x="11" y="14"/>
                </a:cxn>
                <a:cxn ang="0">
                  <a:pos x="17" y="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7" y="6"/>
                </a:cxn>
                <a:cxn ang="0">
                  <a:pos x="32" y="16"/>
                </a:cxn>
                <a:cxn ang="0">
                  <a:pos x="39" y="33"/>
                </a:cxn>
                <a:cxn ang="0">
                  <a:pos x="30" y="25"/>
                </a:cxn>
                <a:cxn ang="0">
                  <a:pos x="32" y="28"/>
                </a:cxn>
                <a:cxn ang="0">
                  <a:pos x="37" y="21"/>
                </a:cxn>
                <a:cxn ang="0">
                  <a:pos x="26" y="37"/>
                </a:cxn>
                <a:cxn ang="0">
                  <a:pos x="44" y="12"/>
                </a:cxn>
                <a:cxn ang="0">
                  <a:pos x="37" y="2"/>
                </a:cxn>
                <a:cxn ang="0">
                  <a:pos x="31" y="0"/>
                </a:cxn>
                <a:cxn ang="0">
                  <a:pos x="29" y="2"/>
                </a:cxn>
                <a:cxn ang="0">
                  <a:pos x="35" y="3"/>
                </a:cxn>
                <a:cxn ang="0">
                  <a:pos x="42" y="14"/>
                </a:cxn>
                <a:cxn ang="0">
                  <a:pos x="28" y="35"/>
                </a:cxn>
                <a:cxn ang="0">
                  <a:pos x="35" y="22"/>
                </a:cxn>
                <a:cxn ang="0">
                  <a:pos x="34" y="27"/>
                </a:cxn>
                <a:cxn ang="0">
                  <a:pos x="28" y="23"/>
                </a:cxn>
                <a:cxn ang="0">
                  <a:pos x="40" y="35"/>
                </a:cxn>
                <a:cxn ang="0">
                  <a:pos x="34" y="15"/>
                </a:cxn>
                <a:cxn ang="0">
                  <a:pos x="25" y="5"/>
                </a:cxn>
                <a:cxn ang="0">
                  <a:pos x="24" y="7"/>
                </a:cxn>
                <a:cxn ang="0">
                  <a:pos x="20" y="5"/>
                </a:cxn>
                <a:cxn ang="0">
                  <a:pos x="19" y="7"/>
                </a:cxn>
                <a:cxn ang="0">
                  <a:pos x="9" y="4"/>
                </a:cxn>
                <a:cxn ang="0">
                  <a:pos x="3" y="12"/>
                </a:cxn>
                <a:cxn ang="0">
                  <a:pos x="9" y="19"/>
                </a:cxn>
                <a:cxn ang="0">
                  <a:pos x="20" y="24"/>
                </a:cxn>
                <a:cxn ang="0">
                  <a:pos x="14" y="16"/>
                </a:cxn>
                <a:cxn ang="0">
                  <a:pos x="21" y="15"/>
                </a:cxn>
                <a:cxn ang="0">
                  <a:pos x="8" y="25"/>
                </a:cxn>
                <a:cxn ang="0">
                  <a:pos x="2" y="19"/>
                </a:cxn>
                <a:cxn ang="0">
                  <a:pos x="8" y="11"/>
                </a:cxn>
                <a:cxn ang="0">
                  <a:pos x="16" y="3"/>
                </a:cxn>
                <a:cxn ang="0">
                  <a:pos x="29" y="2"/>
                </a:cxn>
              </a:cxnLst>
              <a:rect l="0" t="0" r="r" b="b"/>
              <a:pathLst>
                <a:path w="44" h="37">
                  <a:moveTo>
                    <a:pt x="30" y="0"/>
                  </a:moveTo>
                  <a:lnTo>
                    <a:pt x="14" y="0"/>
                  </a:lnTo>
                  <a:cubicBezTo>
                    <a:pt x="14" y="0"/>
                    <a:pt x="14" y="1"/>
                    <a:pt x="14" y="2"/>
                  </a:cubicBezTo>
                  <a:cubicBezTo>
                    <a:pt x="13" y="2"/>
                    <a:pt x="6" y="2"/>
                    <a:pt x="6" y="2"/>
                  </a:cubicBezTo>
                  <a:cubicBezTo>
                    <a:pt x="6" y="2"/>
                    <a:pt x="6" y="8"/>
                    <a:pt x="6" y="10"/>
                  </a:cubicBezTo>
                  <a:cubicBezTo>
                    <a:pt x="5" y="10"/>
                    <a:pt x="0" y="10"/>
                    <a:pt x="0" y="10"/>
                  </a:cubicBezTo>
                  <a:lnTo>
                    <a:pt x="0" y="21"/>
                  </a:lnTo>
                  <a:cubicBezTo>
                    <a:pt x="0" y="21"/>
                    <a:pt x="5" y="21"/>
                    <a:pt x="6" y="21"/>
                  </a:cubicBezTo>
                  <a:cubicBezTo>
                    <a:pt x="6" y="22"/>
                    <a:pt x="6" y="27"/>
                    <a:pt x="6" y="27"/>
                  </a:cubicBezTo>
                  <a:lnTo>
                    <a:pt x="23" y="27"/>
                  </a:lnTo>
                  <a:lnTo>
                    <a:pt x="23" y="14"/>
                  </a:lnTo>
                  <a:lnTo>
                    <a:pt x="12" y="14"/>
                  </a:lnTo>
                  <a:lnTo>
                    <a:pt x="12" y="18"/>
                  </a:lnTo>
                  <a:cubicBezTo>
                    <a:pt x="12" y="18"/>
                    <a:pt x="17" y="18"/>
                    <a:pt x="18" y="18"/>
                  </a:cubicBezTo>
                  <a:cubicBezTo>
                    <a:pt x="18" y="19"/>
                    <a:pt x="18" y="22"/>
                    <a:pt x="18" y="23"/>
                  </a:cubicBezTo>
                  <a:cubicBezTo>
                    <a:pt x="17" y="23"/>
                    <a:pt x="13" y="23"/>
                    <a:pt x="11" y="23"/>
                  </a:cubicBezTo>
                  <a:cubicBezTo>
                    <a:pt x="11" y="22"/>
                    <a:pt x="11" y="17"/>
                    <a:pt x="11" y="17"/>
                  </a:cubicBezTo>
                  <a:cubicBezTo>
                    <a:pt x="11" y="17"/>
                    <a:pt x="7" y="17"/>
                    <a:pt x="5" y="17"/>
                  </a:cubicBezTo>
                  <a:cubicBezTo>
                    <a:pt x="5" y="16"/>
                    <a:pt x="5" y="15"/>
                    <a:pt x="5" y="14"/>
                  </a:cubicBezTo>
                  <a:cubicBezTo>
                    <a:pt x="7" y="14"/>
                    <a:pt x="11" y="14"/>
                    <a:pt x="11" y="14"/>
                  </a:cubicBezTo>
                  <a:cubicBezTo>
                    <a:pt x="11" y="14"/>
                    <a:pt x="11" y="7"/>
                    <a:pt x="11" y="6"/>
                  </a:cubicBezTo>
                  <a:cubicBezTo>
                    <a:pt x="12" y="6"/>
                    <a:pt x="16" y="6"/>
                    <a:pt x="17" y="6"/>
                  </a:cubicBezTo>
                  <a:cubicBezTo>
                    <a:pt x="17" y="7"/>
                    <a:pt x="17" y="9"/>
                    <a:pt x="17" y="9"/>
                  </a:cubicBezTo>
                  <a:lnTo>
                    <a:pt x="22" y="9"/>
                  </a:lnTo>
                  <a:cubicBezTo>
                    <a:pt x="22" y="9"/>
                    <a:pt x="22" y="7"/>
                    <a:pt x="22" y="6"/>
                  </a:cubicBezTo>
                  <a:cubicBezTo>
                    <a:pt x="22" y="7"/>
                    <a:pt x="22" y="9"/>
                    <a:pt x="22" y="9"/>
                  </a:cubicBezTo>
                  <a:lnTo>
                    <a:pt x="27" y="9"/>
                  </a:lnTo>
                  <a:cubicBezTo>
                    <a:pt x="27" y="9"/>
                    <a:pt x="27" y="7"/>
                    <a:pt x="27" y="6"/>
                  </a:cubicBezTo>
                  <a:cubicBezTo>
                    <a:pt x="28" y="6"/>
                    <a:pt x="31" y="6"/>
                    <a:pt x="32" y="6"/>
                  </a:cubicBezTo>
                  <a:cubicBezTo>
                    <a:pt x="32" y="8"/>
                    <a:pt x="32" y="16"/>
                    <a:pt x="32" y="16"/>
                  </a:cubicBezTo>
                  <a:cubicBezTo>
                    <a:pt x="32" y="16"/>
                    <a:pt x="37" y="16"/>
                    <a:pt x="39" y="16"/>
                  </a:cubicBezTo>
                  <a:cubicBezTo>
                    <a:pt x="39" y="18"/>
                    <a:pt x="39" y="32"/>
                    <a:pt x="39" y="33"/>
                  </a:cubicBezTo>
                  <a:cubicBezTo>
                    <a:pt x="37" y="33"/>
                    <a:pt x="32" y="33"/>
                    <a:pt x="30" y="33"/>
                  </a:cubicBezTo>
                  <a:cubicBezTo>
                    <a:pt x="30" y="32"/>
                    <a:pt x="30" y="26"/>
                    <a:pt x="30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6"/>
                    <a:pt x="32" y="28"/>
                    <a:pt x="32" y="28"/>
                  </a:cubicBezTo>
                  <a:lnTo>
                    <a:pt x="37" y="28"/>
                  </a:lnTo>
                  <a:lnTo>
                    <a:pt x="37" y="21"/>
                  </a:lnTo>
                  <a:lnTo>
                    <a:pt x="26" y="21"/>
                  </a:lnTo>
                  <a:lnTo>
                    <a:pt x="26" y="37"/>
                  </a:lnTo>
                  <a:lnTo>
                    <a:pt x="44" y="37"/>
                  </a:lnTo>
                  <a:lnTo>
                    <a:pt x="44" y="12"/>
                  </a:lnTo>
                  <a:cubicBezTo>
                    <a:pt x="44" y="12"/>
                    <a:pt x="39" y="12"/>
                    <a:pt x="37" y="12"/>
                  </a:cubicBezTo>
                  <a:cubicBezTo>
                    <a:pt x="37" y="11"/>
                    <a:pt x="37" y="2"/>
                    <a:pt x="37" y="2"/>
                  </a:cubicBezTo>
                  <a:cubicBezTo>
                    <a:pt x="37" y="2"/>
                    <a:pt x="32" y="2"/>
                    <a:pt x="31" y="2"/>
                  </a:cubicBezTo>
                  <a:cubicBezTo>
                    <a:pt x="31" y="1"/>
                    <a:pt x="31" y="0"/>
                    <a:pt x="31" y="0"/>
                  </a:cubicBezTo>
                  <a:lnTo>
                    <a:pt x="30" y="0"/>
                  </a:lnTo>
                  <a:close/>
                  <a:moveTo>
                    <a:pt x="29" y="2"/>
                  </a:move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34" y="3"/>
                    <a:pt x="35" y="3"/>
                  </a:cubicBezTo>
                  <a:cubicBezTo>
                    <a:pt x="35" y="5"/>
                    <a:pt x="35" y="14"/>
                    <a:pt x="35" y="14"/>
                  </a:cubicBezTo>
                  <a:cubicBezTo>
                    <a:pt x="35" y="14"/>
                    <a:pt x="40" y="14"/>
                    <a:pt x="42" y="14"/>
                  </a:cubicBezTo>
                  <a:cubicBezTo>
                    <a:pt x="42" y="15"/>
                    <a:pt x="42" y="34"/>
                    <a:pt x="42" y="35"/>
                  </a:cubicBezTo>
                  <a:cubicBezTo>
                    <a:pt x="40" y="35"/>
                    <a:pt x="29" y="35"/>
                    <a:pt x="28" y="35"/>
                  </a:cubicBezTo>
                  <a:cubicBezTo>
                    <a:pt x="28" y="34"/>
                    <a:pt x="28" y="24"/>
                    <a:pt x="28" y="22"/>
                  </a:cubicBezTo>
                  <a:cubicBezTo>
                    <a:pt x="29" y="22"/>
                    <a:pt x="33" y="22"/>
                    <a:pt x="35" y="22"/>
                  </a:cubicBezTo>
                  <a:cubicBezTo>
                    <a:pt x="35" y="23"/>
                    <a:pt x="35" y="26"/>
                    <a:pt x="35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3"/>
                    <a:pt x="34" y="23"/>
                  </a:cubicBezTo>
                  <a:lnTo>
                    <a:pt x="28" y="23"/>
                  </a:lnTo>
                  <a:lnTo>
                    <a:pt x="28" y="35"/>
                  </a:lnTo>
                  <a:lnTo>
                    <a:pt x="40" y="35"/>
                  </a:lnTo>
                  <a:lnTo>
                    <a:pt x="40" y="15"/>
                  </a:lnTo>
                  <a:cubicBezTo>
                    <a:pt x="40" y="15"/>
                    <a:pt x="35" y="15"/>
                    <a:pt x="34" y="15"/>
                  </a:cubicBezTo>
                  <a:cubicBezTo>
                    <a:pt x="34" y="13"/>
                    <a:pt x="34" y="5"/>
                    <a:pt x="34" y="5"/>
                  </a:cubicBezTo>
                  <a:lnTo>
                    <a:pt x="25" y="5"/>
                  </a:lnTo>
                  <a:cubicBezTo>
                    <a:pt x="25" y="5"/>
                    <a:pt x="25" y="6"/>
                    <a:pt x="25" y="7"/>
                  </a:cubicBezTo>
                  <a:cubicBezTo>
                    <a:pt x="25" y="7"/>
                    <a:pt x="24" y="7"/>
                    <a:pt x="24" y="7"/>
                  </a:cubicBezTo>
                  <a:cubicBezTo>
                    <a:pt x="24" y="6"/>
                    <a:pt x="24" y="5"/>
                    <a:pt x="24" y="5"/>
                  </a:cubicBezTo>
                  <a:lnTo>
                    <a:pt x="20" y="5"/>
                  </a:lnTo>
                  <a:cubicBezTo>
                    <a:pt x="20" y="5"/>
                    <a:pt x="20" y="6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6"/>
                    <a:pt x="19" y="4"/>
                    <a:pt x="19" y="4"/>
                  </a:cubicBezTo>
                  <a:lnTo>
                    <a:pt x="9" y="4"/>
                  </a:lnTo>
                  <a:cubicBezTo>
                    <a:pt x="9" y="4"/>
                    <a:pt x="9" y="11"/>
                    <a:pt x="9" y="12"/>
                  </a:cubicBezTo>
                  <a:cubicBezTo>
                    <a:pt x="7" y="12"/>
                    <a:pt x="3" y="12"/>
                    <a:pt x="3" y="12"/>
                  </a:cubicBezTo>
                  <a:lnTo>
                    <a:pt x="3" y="19"/>
                  </a:lnTo>
                  <a:cubicBezTo>
                    <a:pt x="3" y="19"/>
                    <a:pt x="8" y="19"/>
                    <a:pt x="9" y="19"/>
                  </a:cubicBezTo>
                  <a:cubicBezTo>
                    <a:pt x="9" y="20"/>
                    <a:pt x="9" y="24"/>
                    <a:pt x="9" y="24"/>
                  </a:cubicBezTo>
                  <a:lnTo>
                    <a:pt x="20" y="24"/>
                  </a:lnTo>
                  <a:lnTo>
                    <a:pt x="20" y="16"/>
                  </a:lnTo>
                  <a:cubicBezTo>
                    <a:pt x="20" y="16"/>
                    <a:pt x="16" y="16"/>
                    <a:pt x="14" y="16"/>
                  </a:cubicBezTo>
                  <a:cubicBezTo>
                    <a:pt x="14" y="16"/>
                    <a:pt x="14" y="16"/>
                    <a:pt x="14" y="15"/>
                  </a:cubicBezTo>
                  <a:cubicBezTo>
                    <a:pt x="16" y="15"/>
                    <a:pt x="20" y="15"/>
                    <a:pt x="21" y="15"/>
                  </a:cubicBezTo>
                  <a:cubicBezTo>
                    <a:pt x="21" y="17"/>
                    <a:pt x="21" y="24"/>
                    <a:pt x="21" y="25"/>
                  </a:cubicBezTo>
                  <a:cubicBezTo>
                    <a:pt x="19" y="25"/>
                    <a:pt x="9" y="25"/>
                    <a:pt x="8" y="25"/>
                  </a:cubicBezTo>
                  <a:cubicBezTo>
                    <a:pt x="8" y="24"/>
                    <a:pt x="8" y="19"/>
                    <a:pt x="8" y="19"/>
                  </a:cubicBezTo>
                  <a:cubicBezTo>
                    <a:pt x="8" y="19"/>
                    <a:pt x="4" y="19"/>
                    <a:pt x="2" y="19"/>
                  </a:cubicBezTo>
                  <a:cubicBezTo>
                    <a:pt x="2" y="18"/>
                    <a:pt x="2" y="13"/>
                    <a:pt x="2" y="11"/>
                  </a:cubicBezTo>
                  <a:cubicBezTo>
                    <a:pt x="4" y="11"/>
                    <a:pt x="8" y="11"/>
                    <a:pt x="8" y="11"/>
                  </a:cubicBezTo>
                  <a:cubicBezTo>
                    <a:pt x="8" y="11"/>
                    <a:pt x="8" y="5"/>
                    <a:pt x="8" y="3"/>
                  </a:cubicBezTo>
                  <a:cubicBezTo>
                    <a:pt x="9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8" y="2"/>
                    <a:pt x="27" y="2"/>
                    <a:pt x="29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49" name="Freeform 73"/>
            <p:cNvSpPr>
              <a:spLocks noEditPoints="1"/>
            </p:cNvSpPr>
            <p:nvPr/>
          </p:nvSpPr>
          <p:spPr bwMode="auto">
            <a:xfrm>
              <a:off x="4242" y="2922"/>
              <a:ext cx="218" cy="2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30"/>
                </a:cxn>
                <a:cxn ang="0">
                  <a:pos x="20" y="30"/>
                </a:cxn>
                <a:cxn ang="0">
                  <a:pos x="21" y="36"/>
                </a:cxn>
                <a:cxn ang="0">
                  <a:pos x="33" y="47"/>
                </a:cxn>
                <a:cxn ang="0">
                  <a:pos x="42" y="42"/>
                </a:cxn>
                <a:cxn ang="0">
                  <a:pos x="43" y="17"/>
                </a:cxn>
                <a:cxn ang="0">
                  <a:pos x="26" y="30"/>
                </a:cxn>
                <a:cxn ang="0">
                  <a:pos x="35" y="23"/>
                </a:cxn>
                <a:cxn ang="0">
                  <a:pos x="31" y="27"/>
                </a:cxn>
                <a:cxn ang="0">
                  <a:pos x="30" y="20"/>
                </a:cxn>
                <a:cxn ang="0">
                  <a:pos x="38" y="39"/>
                </a:cxn>
                <a:cxn ang="0">
                  <a:pos x="26" y="35"/>
                </a:cxn>
                <a:cxn ang="0">
                  <a:pos x="24" y="27"/>
                </a:cxn>
                <a:cxn ang="0">
                  <a:pos x="5" y="17"/>
                </a:cxn>
                <a:cxn ang="0">
                  <a:pos x="20" y="4"/>
                </a:cxn>
                <a:cxn ang="0">
                  <a:pos x="12" y="14"/>
                </a:cxn>
                <a:cxn ang="0">
                  <a:pos x="16" y="13"/>
                </a:cxn>
                <a:cxn ang="0">
                  <a:pos x="8" y="9"/>
                </a:cxn>
                <a:cxn ang="0">
                  <a:pos x="24" y="18"/>
                </a:cxn>
                <a:cxn ang="0">
                  <a:pos x="23" y="0"/>
                </a:cxn>
                <a:cxn ang="0">
                  <a:pos x="22" y="17"/>
                </a:cxn>
                <a:cxn ang="0">
                  <a:pos x="10" y="10"/>
                </a:cxn>
                <a:cxn ang="0">
                  <a:pos x="15" y="11"/>
                </a:cxn>
                <a:cxn ang="0">
                  <a:pos x="10" y="16"/>
                </a:cxn>
                <a:cxn ang="0">
                  <a:pos x="22" y="3"/>
                </a:cxn>
                <a:cxn ang="0">
                  <a:pos x="3" y="17"/>
                </a:cxn>
                <a:cxn ang="0">
                  <a:pos x="14" y="27"/>
                </a:cxn>
                <a:cxn ang="0">
                  <a:pos x="24" y="35"/>
                </a:cxn>
                <a:cxn ang="0">
                  <a:pos x="24" y="36"/>
                </a:cxn>
                <a:cxn ang="0">
                  <a:pos x="33" y="43"/>
                </a:cxn>
                <a:cxn ang="0">
                  <a:pos x="40" y="40"/>
                </a:cxn>
                <a:cxn ang="0">
                  <a:pos x="28" y="19"/>
                </a:cxn>
                <a:cxn ang="0">
                  <a:pos x="33" y="28"/>
                </a:cxn>
                <a:cxn ang="0">
                  <a:pos x="33" y="24"/>
                </a:cxn>
                <a:cxn ang="0">
                  <a:pos x="28" y="28"/>
                </a:cxn>
                <a:cxn ang="0">
                  <a:pos x="41" y="18"/>
                </a:cxn>
                <a:cxn ang="0">
                  <a:pos x="33" y="44"/>
                </a:cxn>
                <a:cxn ang="0">
                  <a:pos x="24" y="33"/>
                </a:cxn>
                <a:cxn ang="0">
                  <a:pos x="13" y="28"/>
                </a:cxn>
                <a:cxn ang="0">
                  <a:pos x="2" y="2"/>
                </a:cxn>
              </a:cxnLst>
              <a:rect l="0" t="0" r="r" b="b"/>
              <a:pathLst>
                <a:path w="43" h="47">
                  <a:moveTo>
                    <a:pt x="23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13" y="30"/>
                  </a:lnTo>
                  <a:lnTo>
                    <a:pt x="14" y="29"/>
                  </a:lnTo>
                  <a:cubicBezTo>
                    <a:pt x="16" y="28"/>
                    <a:pt x="18" y="28"/>
                    <a:pt x="20" y="30"/>
                  </a:cubicBezTo>
                  <a:cubicBezTo>
                    <a:pt x="23" y="32"/>
                    <a:pt x="21" y="35"/>
                    <a:pt x="21" y="35"/>
                  </a:cubicBezTo>
                  <a:lnTo>
                    <a:pt x="21" y="36"/>
                  </a:lnTo>
                  <a:lnTo>
                    <a:pt x="21" y="36"/>
                  </a:lnTo>
                  <a:lnTo>
                    <a:pt x="33" y="47"/>
                  </a:lnTo>
                  <a:lnTo>
                    <a:pt x="34" y="46"/>
                  </a:lnTo>
                  <a:cubicBezTo>
                    <a:pt x="35" y="45"/>
                    <a:pt x="39" y="43"/>
                    <a:pt x="42" y="42"/>
                  </a:cubicBezTo>
                  <a:lnTo>
                    <a:pt x="43" y="42"/>
                  </a:lnTo>
                  <a:lnTo>
                    <a:pt x="43" y="17"/>
                  </a:lnTo>
                  <a:lnTo>
                    <a:pt x="26" y="17"/>
                  </a:lnTo>
                  <a:lnTo>
                    <a:pt x="26" y="30"/>
                  </a:lnTo>
                  <a:lnTo>
                    <a:pt x="35" y="30"/>
                  </a:lnTo>
                  <a:lnTo>
                    <a:pt x="35" y="23"/>
                  </a:lnTo>
                  <a:lnTo>
                    <a:pt x="31" y="23"/>
                  </a:lnTo>
                  <a:cubicBezTo>
                    <a:pt x="31" y="23"/>
                    <a:pt x="31" y="25"/>
                    <a:pt x="31" y="27"/>
                  </a:cubicBezTo>
                  <a:cubicBezTo>
                    <a:pt x="31" y="27"/>
                    <a:pt x="30" y="27"/>
                    <a:pt x="30" y="27"/>
                  </a:cubicBezTo>
                  <a:cubicBezTo>
                    <a:pt x="30" y="25"/>
                    <a:pt x="30" y="22"/>
                    <a:pt x="30" y="20"/>
                  </a:cubicBezTo>
                  <a:cubicBezTo>
                    <a:pt x="31" y="20"/>
                    <a:pt x="37" y="20"/>
                    <a:pt x="38" y="20"/>
                  </a:cubicBezTo>
                  <a:cubicBezTo>
                    <a:pt x="38" y="22"/>
                    <a:pt x="38" y="38"/>
                    <a:pt x="38" y="39"/>
                  </a:cubicBezTo>
                  <a:cubicBezTo>
                    <a:pt x="36" y="39"/>
                    <a:pt x="34" y="41"/>
                    <a:pt x="33" y="41"/>
                  </a:cubicBezTo>
                  <a:cubicBezTo>
                    <a:pt x="32" y="40"/>
                    <a:pt x="27" y="36"/>
                    <a:pt x="26" y="35"/>
                  </a:cubicBezTo>
                  <a:cubicBezTo>
                    <a:pt x="26" y="35"/>
                    <a:pt x="26" y="34"/>
                    <a:pt x="26" y="33"/>
                  </a:cubicBezTo>
                  <a:cubicBezTo>
                    <a:pt x="26" y="32"/>
                    <a:pt x="26" y="29"/>
                    <a:pt x="24" y="27"/>
                  </a:cubicBezTo>
                  <a:cubicBezTo>
                    <a:pt x="21" y="24"/>
                    <a:pt x="16" y="25"/>
                    <a:pt x="14" y="25"/>
                  </a:cubicBezTo>
                  <a:cubicBezTo>
                    <a:pt x="14" y="24"/>
                    <a:pt x="5" y="17"/>
                    <a:pt x="5" y="17"/>
                  </a:cubicBezTo>
                  <a:cubicBezTo>
                    <a:pt x="5" y="16"/>
                    <a:pt x="5" y="6"/>
                    <a:pt x="5" y="4"/>
                  </a:cubicBezTo>
                  <a:cubicBezTo>
                    <a:pt x="6" y="4"/>
                    <a:pt x="18" y="4"/>
                    <a:pt x="20" y="4"/>
                  </a:cubicBezTo>
                  <a:cubicBezTo>
                    <a:pt x="20" y="6"/>
                    <a:pt x="20" y="13"/>
                    <a:pt x="20" y="14"/>
                  </a:cubicBezTo>
                  <a:cubicBezTo>
                    <a:pt x="18" y="14"/>
                    <a:pt x="13" y="14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3"/>
                    <a:pt x="16" y="13"/>
                    <a:pt x="16" y="13"/>
                  </a:cubicBezTo>
                  <a:lnTo>
                    <a:pt x="16" y="9"/>
                  </a:lnTo>
                  <a:lnTo>
                    <a:pt x="8" y="9"/>
                  </a:lnTo>
                  <a:lnTo>
                    <a:pt x="8" y="18"/>
                  </a:lnTo>
                  <a:lnTo>
                    <a:pt x="24" y="18"/>
                  </a:lnTo>
                  <a:lnTo>
                    <a:pt x="24" y="0"/>
                  </a:lnTo>
                  <a:lnTo>
                    <a:pt x="23" y="0"/>
                  </a:lnTo>
                  <a:close/>
                  <a:moveTo>
                    <a:pt x="22" y="2"/>
                  </a:moveTo>
                  <a:cubicBezTo>
                    <a:pt x="22" y="3"/>
                    <a:pt x="22" y="15"/>
                    <a:pt x="22" y="17"/>
                  </a:cubicBezTo>
                  <a:cubicBezTo>
                    <a:pt x="21" y="17"/>
                    <a:pt x="11" y="17"/>
                    <a:pt x="10" y="17"/>
                  </a:cubicBezTo>
                  <a:cubicBezTo>
                    <a:pt x="10" y="16"/>
                    <a:pt x="10" y="12"/>
                    <a:pt x="10" y="10"/>
                  </a:cubicBezTo>
                  <a:cubicBezTo>
                    <a:pt x="11" y="10"/>
                    <a:pt x="13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0" y="11"/>
                    <a:pt x="10" y="11"/>
                  </a:cubicBezTo>
                  <a:lnTo>
                    <a:pt x="10" y="16"/>
                  </a:lnTo>
                  <a:lnTo>
                    <a:pt x="22" y="16"/>
                  </a:lnTo>
                  <a:lnTo>
                    <a:pt x="22" y="3"/>
                  </a:lnTo>
                  <a:lnTo>
                    <a:pt x="3" y="3"/>
                  </a:lnTo>
                  <a:lnTo>
                    <a:pt x="3" y="17"/>
                  </a:lnTo>
                  <a:lnTo>
                    <a:pt x="14" y="27"/>
                  </a:lnTo>
                  <a:lnTo>
                    <a:pt x="14" y="27"/>
                  </a:lnTo>
                  <a:cubicBezTo>
                    <a:pt x="14" y="26"/>
                    <a:pt x="20" y="26"/>
                    <a:pt x="23" y="29"/>
                  </a:cubicBezTo>
                  <a:cubicBezTo>
                    <a:pt x="25" y="31"/>
                    <a:pt x="25" y="35"/>
                    <a:pt x="24" y="35"/>
                  </a:cubicBezTo>
                  <a:lnTo>
                    <a:pt x="24" y="36"/>
                  </a:lnTo>
                  <a:lnTo>
                    <a:pt x="24" y="36"/>
                  </a:lnTo>
                  <a:lnTo>
                    <a:pt x="33" y="43"/>
                  </a:lnTo>
                  <a:lnTo>
                    <a:pt x="33" y="43"/>
                  </a:lnTo>
                  <a:cubicBezTo>
                    <a:pt x="34" y="42"/>
                    <a:pt x="37" y="41"/>
                    <a:pt x="39" y="40"/>
                  </a:cubicBezTo>
                  <a:lnTo>
                    <a:pt x="40" y="40"/>
                  </a:lnTo>
                  <a:lnTo>
                    <a:pt x="40" y="19"/>
                  </a:lnTo>
                  <a:lnTo>
                    <a:pt x="28" y="19"/>
                  </a:lnTo>
                  <a:lnTo>
                    <a:pt x="28" y="28"/>
                  </a:lnTo>
                  <a:lnTo>
                    <a:pt x="33" y="28"/>
                  </a:lnTo>
                  <a:cubicBezTo>
                    <a:pt x="33" y="28"/>
                    <a:pt x="33" y="25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5"/>
                    <a:pt x="33" y="27"/>
                    <a:pt x="33" y="28"/>
                  </a:cubicBezTo>
                  <a:cubicBezTo>
                    <a:pt x="32" y="28"/>
                    <a:pt x="29" y="28"/>
                    <a:pt x="28" y="28"/>
                  </a:cubicBezTo>
                  <a:cubicBezTo>
                    <a:pt x="28" y="27"/>
                    <a:pt x="28" y="19"/>
                    <a:pt x="28" y="18"/>
                  </a:cubicBezTo>
                  <a:cubicBezTo>
                    <a:pt x="29" y="18"/>
                    <a:pt x="39" y="18"/>
                    <a:pt x="41" y="18"/>
                  </a:cubicBezTo>
                  <a:cubicBezTo>
                    <a:pt x="41" y="20"/>
                    <a:pt x="41" y="40"/>
                    <a:pt x="41" y="41"/>
                  </a:cubicBezTo>
                  <a:cubicBezTo>
                    <a:pt x="39" y="41"/>
                    <a:pt x="35" y="43"/>
                    <a:pt x="33" y="44"/>
                  </a:cubicBezTo>
                  <a:cubicBezTo>
                    <a:pt x="32" y="43"/>
                    <a:pt x="24" y="36"/>
                    <a:pt x="23" y="36"/>
                  </a:cubicBezTo>
                  <a:cubicBezTo>
                    <a:pt x="23" y="35"/>
                    <a:pt x="24" y="34"/>
                    <a:pt x="24" y="33"/>
                  </a:cubicBezTo>
                  <a:cubicBezTo>
                    <a:pt x="24" y="31"/>
                    <a:pt x="23" y="30"/>
                    <a:pt x="22" y="29"/>
                  </a:cubicBezTo>
                  <a:cubicBezTo>
                    <a:pt x="18" y="26"/>
                    <a:pt x="15" y="27"/>
                    <a:pt x="13" y="28"/>
                  </a:cubicBezTo>
                  <a:cubicBezTo>
                    <a:pt x="12" y="27"/>
                    <a:pt x="2" y="18"/>
                    <a:pt x="2" y="17"/>
                  </a:cubicBezTo>
                  <a:cubicBezTo>
                    <a:pt x="2" y="17"/>
                    <a:pt x="2" y="3"/>
                    <a:pt x="2" y="2"/>
                  </a:cubicBezTo>
                  <a:cubicBezTo>
                    <a:pt x="3" y="2"/>
                    <a:pt x="21" y="2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39999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0" name="Freeform 74"/>
            <p:cNvSpPr>
              <a:spLocks noEditPoints="1"/>
            </p:cNvSpPr>
            <p:nvPr/>
          </p:nvSpPr>
          <p:spPr bwMode="auto">
            <a:xfrm>
              <a:off x="2118" y="1581"/>
              <a:ext cx="127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9"/>
                </a:cxn>
                <a:cxn ang="0">
                  <a:pos x="6" y="3"/>
                </a:cxn>
                <a:cxn ang="0">
                  <a:pos x="9" y="6"/>
                </a:cxn>
                <a:cxn ang="0">
                  <a:pos x="3" y="6"/>
                </a:cxn>
                <a:cxn ang="0">
                  <a:pos x="14" y="2"/>
                </a:cxn>
                <a:cxn ang="0">
                  <a:pos x="21" y="5"/>
                </a:cxn>
                <a:cxn ang="0">
                  <a:pos x="19" y="8"/>
                </a:cxn>
                <a:cxn ang="0">
                  <a:pos x="21" y="10"/>
                </a:cxn>
                <a:cxn ang="0">
                  <a:pos x="19" y="13"/>
                </a:cxn>
                <a:cxn ang="0">
                  <a:pos x="21" y="16"/>
                </a:cxn>
                <a:cxn ang="0">
                  <a:pos x="16" y="19"/>
                </a:cxn>
                <a:cxn ang="0">
                  <a:pos x="14" y="16"/>
                </a:cxn>
                <a:cxn ang="0">
                  <a:pos x="10" y="13"/>
                </a:cxn>
                <a:cxn ang="0">
                  <a:pos x="13" y="15"/>
                </a:cxn>
                <a:cxn ang="0">
                  <a:pos x="16" y="10"/>
                </a:cxn>
                <a:cxn ang="0">
                  <a:pos x="8" y="19"/>
                </a:cxn>
                <a:cxn ang="0">
                  <a:pos x="11" y="21"/>
                </a:cxn>
                <a:cxn ang="0">
                  <a:pos x="19" y="19"/>
                </a:cxn>
                <a:cxn ang="0">
                  <a:pos x="24" y="14"/>
                </a:cxn>
                <a:cxn ang="0">
                  <a:pos x="25" y="6"/>
                </a:cxn>
                <a:cxn ang="0">
                  <a:pos x="24" y="3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23" y="4"/>
                </a:cxn>
                <a:cxn ang="0">
                  <a:pos x="24" y="7"/>
                </a:cxn>
                <a:cxn ang="0">
                  <a:pos x="23" y="13"/>
                </a:cxn>
                <a:cxn ang="0">
                  <a:pos x="18" y="18"/>
                </a:cxn>
                <a:cxn ang="0">
                  <a:pos x="12" y="20"/>
                </a:cxn>
                <a:cxn ang="0">
                  <a:pos x="9" y="18"/>
                </a:cxn>
                <a:cxn ang="0">
                  <a:pos x="15" y="11"/>
                </a:cxn>
                <a:cxn ang="0">
                  <a:pos x="14" y="14"/>
                </a:cxn>
                <a:cxn ang="0">
                  <a:pos x="9" y="12"/>
                </a:cxn>
                <a:cxn ang="0">
                  <a:pos x="13" y="17"/>
                </a:cxn>
                <a:cxn ang="0">
                  <a:pos x="17" y="20"/>
                </a:cxn>
                <a:cxn ang="0">
                  <a:pos x="22" y="17"/>
                </a:cxn>
                <a:cxn ang="0">
                  <a:pos x="21" y="12"/>
                </a:cxn>
                <a:cxn ang="0">
                  <a:pos x="22" y="11"/>
                </a:cxn>
                <a:cxn ang="0">
                  <a:pos x="21" y="9"/>
                </a:cxn>
                <a:cxn ang="0">
                  <a:pos x="22" y="9"/>
                </a:cxn>
                <a:cxn ang="0">
                  <a:pos x="16" y="5"/>
                </a:cxn>
                <a:cxn ang="0">
                  <a:pos x="2" y="1"/>
                </a:cxn>
                <a:cxn ang="0">
                  <a:pos x="10" y="7"/>
                </a:cxn>
                <a:cxn ang="0">
                  <a:pos x="7" y="5"/>
                </a:cxn>
                <a:cxn ang="0">
                  <a:pos x="10" y="4"/>
                </a:cxn>
                <a:cxn ang="0">
                  <a:pos x="2" y="8"/>
                </a:cxn>
                <a:cxn ang="0">
                  <a:pos x="16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1" y="9"/>
                  </a:lnTo>
                  <a:lnTo>
                    <a:pt x="11" y="3"/>
                  </a:lnTo>
                  <a:lnTo>
                    <a:pt x="6" y="3"/>
                  </a:lnTo>
                  <a:lnTo>
                    <a:pt x="6" y="6"/>
                  </a:lnTo>
                  <a:cubicBezTo>
                    <a:pt x="6" y="6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4" y="6"/>
                    <a:pt x="3" y="6"/>
                  </a:cubicBezTo>
                  <a:cubicBezTo>
                    <a:pt x="3" y="6"/>
                    <a:pt x="3" y="3"/>
                    <a:pt x="3" y="2"/>
                  </a:cubicBezTo>
                  <a:cubicBezTo>
                    <a:pt x="4" y="2"/>
                    <a:pt x="14" y="2"/>
                    <a:pt x="14" y="2"/>
                  </a:cubicBezTo>
                  <a:cubicBezTo>
                    <a:pt x="14" y="3"/>
                    <a:pt x="14" y="5"/>
                    <a:pt x="14" y="5"/>
                  </a:cubicBezTo>
                  <a:cubicBezTo>
                    <a:pt x="14" y="5"/>
                    <a:pt x="20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1" y="8"/>
                    <a:pt x="19" y="8"/>
                    <a:pt x="19" y="8"/>
                  </a:cubicBezTo>
                  <a:lnTo>
                    <a:pt x="19" y="10"/>
                  </a:lnTo>
                  <a:cubicBezTo>
                    <a:pt x="19" y="10"/>
                    <a:pt x="21" y="10"/>
                    <a:pt x="21" y="10"/>
                  </a:cubicBezTo>
                  <a:cubicBezTo>
                    <a:pt x="21" y="10"/>
                    <a:pt x="19" y="10"/>
                    <a:pt x="19" y="10"/>
                  </a:cubicBezTo>
                  <a:lnTo>
                    <a:pt x="19" y="13"/>
                  </a:lnTo>
                  <a:cubicBezTo>
                    <a:pt x="19" y="13"/>
                    <a:pt x="21" y="13"/>
                    <a:pt x="21" y="13"/>
                  </a:cubicBezTo>
                  <a:cubicBezTo>
                    <a:pt x="21" y="13"/>
                    <a:pt x="21" y="16"/>
                    <a:pt x="21" y="16"/>
                  </a:cubicBezTo>
                  <a:cubicBezTo>
                    <a:pt x="20" y="16"/>
                    <a:pt x="16" y="16"/>
                    <a:pt x="16" y="16"/>
                  </a:cubicBezTo>
                  <a:cubicBezTo>
                    <a:pt x="16" y="16"/>
                    <a:pt x="16" y="18"/>
                    <a:pt x="16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8"/>
                    <a:pt x="14" y="16"/>
                    <a:pt x="14" y="16"/>
                  </a:cubicBezTo>
                  <a:cubicBezTo>
                    <a:pt x="14" y="16"/>
                    <a:pt x="11" y="16"/>
                    <a:pt x="10" y="16"/>
                  </a:cubicBezTo>
                  <a:cubicBezTo>
                    <a:pt x="10" y="15"/>
                    <a:pt x="10" y="13"/>
                    <a:pt x="10" y="13"/>
                  </a:cubicBezTo>
                  <a:cubicBezTo>
                    <a:pt x="11" y="13"/>
                    <a:pt x="13" y="13"/>
                    <a:pt x="13" y="13"/>
                  </a:cubicBezTo>
                  <a:cubicBezTo>
                    <a:pt x="13" y="13"/>
                    <a:pt x="13" y="15"/>
                    <a:pt x="13" y="15"/>
                  </a:cubicBezTo>
                  <a:lnTo>
                    <a:pt x="16" y="15"/>
                  </a:lnTo>
                  <a:lnTo>
                    <a:pt x="16" y="10"/>
                  </a:lnTo>
                  <a:lnTo>
                    <a:pt x="8" y="10"/>
                  </a:lnTo>
                  <a:lnTo>
                    <a:pt x="8" y="19"/>
                  </a:lnTo>
                  <a:cubicBezTo>
                    <a:pt x="8" y="19"/>
                    <a:pt x="10" y="19"/>
                    <a:pt x="11" y="19"/>
                  </a:cubicBezTo>
                  <a:cubicBezTo>
                    <a:pt x="11" y="19"/>
                    <a:pt x="11" y="21"/>
                    <a:pt x="11" y="21"/>
                  </a:cubicBezTo>
                  <a:lnTo>
                    <a:pt x="19" y="21"/>
                  </a:lnTo>
                  <a:cubicBezTo>
                    <a:pt x="19" y="21"/>
                    <a:pt x="19" y="19"/>
                    <a:pt x="19" y="19"/>
                  </a:cubicBezTo>
                  <a:cubicBezTo>
                    <a:pt x="20" y="19"/>
                    <a:pt x="24" y="19"/>
                    <a:pt x="24" y="19"/>
                  </a:cubicBezTo>
                  <a:cubicBezTo>
                    <a:pt x="24" y="19"/>
                    <a:pt x="24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lnTo>
                    <a:pt x="25" y="6"/>
                  </a:ln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4" y="3"/>
                    <a:pt x="24" y="3"/>
                  </a:cubicBezTo>
                  <a:cubicBezTo>
                    <a:pt x="24" y="3"/>
                    <a:pt x="18" y="3"/>
                    <a:pt x="17" y="3"/>
                  </a:cubicBezTo>
                  <a:cubicBezTo>
                    <a:pt x="17" y="2"/>
                    <a:pt x="17" y="0"/>
                    <a:pt x="17" y="0"/>
                  </a:cubicBezTo>
                  <a:lnTo>
                    <a:pt x="17" y="0"/>
                  </a:lnTo>
                  <a:close/>
                  <a:moveTo>
                    <a:pt x="16" y="1"/>
                  </a:moveTo>
                  <a:cubicBezTo>
                    <a:pt x="16" y="1"/>
                    <a:pt x="16" y="4"/>
                    <a:pt x="16" y="4"/>
                  </a:cubicBezTo>
                  <a:cubicBezTo>
                    <a:pt x="16" y="4"/>
                    <a:pt x="22" y="4"/>
                    <a:pt x="23" y="4"/>
                  </a:cubicBezTo>
                  <a:cubicBezTo>
                    <a:pt x="23" y="5"/>
                    <a:pt x="23" y="7"/>
                    <a:pt x="23" y="7"/>
                  </a:cubicBezTo>
                  <a:cubicBezTo>
                    <a:pt x="23" y="7"/>
                    <a:pt x="24" y="7"/>
                    <a:pt x="24" y="7"/>
                  </a:cubicBezTo>
                  <a:cubicBezTo>
                    <a:pt x="24" y="8"/>
                    <a:pt x="24" y="13"/>
                    <a:pt x="24" y="13"/>
                  </a:cubicBezTo>
                  <a:cubicBezTo>
                    <a:pt x="24" y="13"/>
                    <a:pt x="23" y="13"/>
                    <a:pt x="23" y="13"/>
                  </a:cubicBezTo>
                  <a:cubicBezTo>
                    <a:pt x="23" y="13"/>
                    <a:pt x="23" y="17"/>
                    <a:pt x="23" y="18"/>
                  </a:cubicBezTo>
                  <a:cubicBezTo>
                    <a:pt x="22" y="18"/>
                    <a:pt x="18" y="18"/>
                    <a:pt x="18" y="18"/>
                  </a:cubicBezTo>
                  <a:cubicBezTo>
                    <a:pt x="18" y="18"/>
                    <a:pt x="18" y="20"/>
                    <a:pt x="18" y="20"/>
                  </a:cubicBezTo>
                  <a:cubicBezTo>
                    <a:pt x="17" y="20"/>
                    <a:pt x="13" y="20"/>
                    <a:pt x="12" y="20"/>
                  </a:cubicBezTo>
                  <a:cubicBezTo>
                    <a:pt x="12" y="20"/>
                    <a:pt x="12" y="18"/>
                    <a:pt x="12" y="18"/>
                  </a:cubicBezTo>
                  <a:cubicBezTo>
                    <a:pt x="12" y="18"/>
                    <a:pt x="9" y="18"/>
                    <a:pt x="9" y="18"/>
                  </a:cubicBezTo>
                  <a:cubicBezTo>
                    <a:pt x="9" y="17"/>
                    <a:pt x="9" y="12"/>
                    <a:pt x="9" y="11"/>
                  </a:cubicBezTo>
                  <a:cubicBezTo>
                    <a:pt x="9" y="11"/>
                    <a:pt x="14" y="11"/>
                    <a:pt x="15" y="11"/>
                  </a:cubicBezTo>
                  <a:cubicBezTo>
                    <a:pt x="15" y="12"/>
                    <a:pt x="15" y="14"/>
                    <a:pt x="15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2"/>
                    <a:pt x="14" y="12"/>
                  </a:cubicBezTo>
                  <a:lnTo>
                    <a:pt x="9" y="12"/>
                  </a:lnTo>
                  <a:lnTo>
                    <a:pt x="9" y="17"/>
                  </a:lnTo>
                  <a:cubicBezTo>
                    <a:pt x="9" y="17"/>
                    <a:pt x="12" y="17"/>
                    <a:pt x="13" y="17"/>
                  </a:cubicBezTo>
                  <a:cubicBezTo>
                    <a:pt x="13" y="17"/>
                    <a:pt x="13" y="20"/>
                    <a:pt x="13" y="20"/>
                  </a:cubicBezTo>
                  <a:lnTo>
                    <a:pt x="17" y="20"/>
                  </a:lnTo>
                  <a:cubicBezTo>
                    <a:pt x="17" y="20"/>
                    <a:pt x="17" y="18"/>
                    <a:pt x="17" y="17"/>
                  </a:cubicBezTo>
                  <a:cubicBezTo>
                    <a:pt x="18" y="17"/>
                    <a:pt x="22" y="17"/>
                    <a:pt x="22" y="17"/>
                  </a:cubicBezTo>
                  <a:lnTo>
                    <a:pt x="22" y="12"/>
                  </a:lnTo>
                  <a:cubicBezTo>
                    <a:pt x="22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2" y="11"/>
                    <a:pt x="22" y="11"/>
                  </a:cubicBezTo>
                  <a:lnTo>
                    <a:pt x="22" y="9"/>
                  </a:ln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lnTo>
                    <a:pt x="22" y="5"/>
                  </a:lnTo>
                  <a:cubicBezTo>
                    <a:pt x="22" y="5"/>
                    <a:pt x="17" y="5"/>
                    <a:pt x="16" y="5"/>
                  </a:cubicBezTo>
                  <a:cubicBezTo>
                    <a:pt x="16" y="4"/>
                    <a:pt x="16" y="1"/>
                    <a:pt x="16" y="1"/>
                  </a:cubicBezTo>
                  <a:lnTo>
                    <a:pt x="2" y="1"/>
                  </a:lnTo>
                  <a:lnTo>
                    <a:pt x="2" y="7"/>
                  </a:lnTo>
                  <a:lnTo>
                    <a:pt x="10" y="7"/>
                  </a:lnTo>
                  <a:lnTo>
                    <a:pt x="10" y="5"/>
                  </a:lnTo>
                  <a:cubicBezTo>
                    <a:pt x="10" y="5"/>
                    <a:pt x="8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ubicBezTo>
                    <a:pt x="9" y="8"/>
                    <a:pt x="2" y="8"/>
                    <a:pt x="2" y="8"/>
                  </a:cubicBezTo>
                  <a:cubicBezTo>
                    <a:pt x="2" y="7"/>
                    <a:pt x="2" y="1"/>
                    <a:pt x="2" y="1"/>
                  </a:cubicBezTo>
                  <a:cubicBezTo>
                    <a:pt x="3" y="1"/>
                    <a:pt x="15" y="1"/>
                    <a:pt x="16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1" name="Freeform 75"/>
            <p:cNvSpPr>
              <a:spLocks noEditPoints="1"/>
            </p:cNvSpPr>
            <p:nvPr/>
          </p:nvSpPr>
          <p:spPr bwMode="auto">
            <a:xfrm>
              <a:off x="1996" y="1581"/>
              <a:ext cx="158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7" y="11"/>
                </a:cxn>
                <a:cxn ang="0">
                  <a:pos x="11" y="11"/>
                </a:cxn>
                <a:cxn ang="0">
                  <a:pos x="11" y="15"/>
                </a:cxn>
                <a:cxn ang="0">
                  <a:pos x="19" y="22"/>
                </a:cxn>
                <a:cxn ang="0">
                  <a:pos x="31" y="9"/>
                </a:cxn>
                <a:cxn ang="0">
                  <a:pos x="19" y="17"/>
                </a:cxn>
                <a:cxn ang="0">
                  <a:pos x="25" y="13"/>
                </a:cxn>
                <a:cxn ang="0">
                  <a:pos x="23" y="15"/>
                </a:cxn>
                <a:cxn ang="0">
                  <a:pos x="21" y="12"/>
                </a:cxn>
                <a:cxn ang="0">
                  <a:pos x="28" y="19"/>
                </a:cxn>
                <a:cxn ang="0">
                  <a:pos x="15" y="14"/>
                </a:cxn>
                <a:cxn ang="0">
                  <a:pos x="13" y="9"/>
                </a:cxn>
                <a:cxn ang="0">
                  <a:pos x="4" y="5"/>
                </a:cxn>
                <a:cxn ang="0">
                  <a:pos x="17" y="2"/>
                </a:cxn>
                <a:cxn ang="0">
                  <a:pos x="13" y="6"/>
                </a:cxn>
                <a:cxn ang="0">
                  <a:pos x="16" y="6"/>
                </a:cxn>
                <a:cxn ang="0">
                  <a:pos x="11" y="4"/>
                </a:cxn>
                <a:cxn ang="0">
                  <a:pos x="20" y="9"/>
                </a:cxn>
                <a:cxn ang="0">
                  <a:pos x="20" y="0"/>
                </a:cxn>
                <a:cxn ang="0">
                  <a:pos x="19" y="8"/>
                </a:cxn>
                <a:cxn ang="0">
                  <a:pos x="12" y="5"/>
                </a:cxn>
                <a:cxn ang="0">
                  <a:pos x="15" y="5"/>
                </a:cxn>
                <a:cxn ang="0">
                  <a:pos x="12" y="7"/>
                </a:cxn>
                <a:cxn ang="0">
                  <a:pos x="19" y="1"/>
                </a:cxn>
                <a:cxn ang="0">
                  <a:pos x="4" y="2"/>
                </a:cxn>
                <a:cxn ang="0">
                  <a:pos x="2" y="5"/>
                </a:cxn>
                <a:cxn ang="0">
                  <a:pos x="8" y="9"/>
                </a:cxn>
                <a:cxn ang="0">
                  <a:pos x="13" y="14"/>
                </a:cxn>
                <a:cxn ang="0">
                  <a:pos x="20" y="20"/>
                </a:cxn>
                <a:cxn ang="0">
                  <a:pos x="29" y="11"/>
                </a:cxn>
                <a:cxn ang="0">
                  <a:pos x="20" y="16"/>
                </a:cxn>
                <a:cxn ang="0">
                  <a:pos x="24" y="14"/>
                </a:cxn>
                <a:cxn ang="0">
                  <a:pos x="24" y="16"/>
                </a:cxn>
                <a:cxn ang="0">
                  <a:pos x="20" y="10"/>
                </a:cxn>
                <a:cxn ang="0">
                  <a:pos x="30" y="21"/>
                </a:cxn>
                <a:cxn ang="0">
                  <a:pos x="13" y="15"/>
                </a:cxn>
                <a:cxn ang="0">
                  <a:pos x="12" y="11"/>
                </a:cxn>
                <a:cxn ang="0">
                  <a:pos x="1" y="5"/>
                </a:cxn>
                <a:cxn ang="0">
                  <a:pos x="19" y="1"/>
                </a:cxn>
              </a:cxnLst>
              <a:rect l="0" t="0" r="r" b="b"/>
              <a:pathLst>
                <a:path w="31" h="22">
                  <a:moveTo>
                    <a:pt x="20" y="0"/>
                  </a:moveTo>
                  <a:lnTo>
                    <a:pt x="3" y="0"/>
                  </a:lnTo>
                  <a:lnTo>
                    <a:pt x="3" y="1"/>
                  </a:lnTo>
                  <a:cubicBezTo>
                    <a:pt x="2" y="2"/>
                    <a:pt x="1" y="4"/>
                    <a:pt x="0" y="4"/>
                  </a:cubicBezTo>
                  <a:lnTo>
                    <a:pt x="0" y="5"/>
                  </a:lnTo>
                  <a:lnTo>
                    <a:pt x="7" y="11"/>
                  </a:lnTo>
                  <a:lnTo>
                    <a:pt x="7" y="11"/>
                  </a:lnTo>
                  <a:cubicBezTo>
                    <a:pt x="7" y="11"/>
                    <a:pt x="10" y="10"/>
                    <a:pt x="11" y="11"/>
                  </a:cubicBezTo>
                  <a:cubicBezTo>
                    <a:pt x="13" y="13"/>
                    <a:pt x="12" y="14"/>
                    <a:pt x="12" y="14"/>
                  </a:cubicBezTo>
                  <a:lnTo>
                    <a:pt x="11" y="15"/>
                  </a:lnTo>
                  <a:lnTo>
                    <a:pt x="12" y="15"/>
                  </a:lnTo>
                  <a:lnTo>
                    <a:pt x="19" y="22"/>
                  </a:lnTo>
                  <a:lnTo>
                    <a:pt x="31" y="22"/>
                  </a:lnTo>
                  <a:lnTo>
                    <a:pt x="31" y="9"/>
                  </a:lnTo>
                  <a:lnTo>
                    <a:pt x="19" y="9"/>
                  </a:lnTo>
                  <a:lnTo>
                    <a:pt x="19" y="17"/>
                  </a:lnTo>
                  <a:lnTo>
                    <a:pt x="25" y="17"/>
                  </a:lnTo>
                  <a:lnTo>
                    <a:pt x="25" y="13"/>
                  </a:lnTo>
                  <a:lnTo>
                    <a:pt x="23" y="13"/>
                  </a:lnTo>
                  <a:cubicBezTo>
                    <a:pt x="23" y="13"/>
                    <a:pt x="23" y="15"/>
                    <a:pt x="23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2"/>
                    <a:pt x="21" y="12"/>
                  </a:cubicBezTo>
                  <a:cubicBezTo>
                    <a:pt x="22" y="12"/>
                    <a:pt x="27" y="12"/>
                    <a:pt x="28" y="12"/>
                  </a:cubicBezTo>
                  <a:cubicBezTo>
                    <a:pt x="28" y="12"/>
                    <a:pt x="28" y="18"/>
                    <a:pt x="28" y="19"/>
                  </a:cubicBezTo>
                  <a:cubicBezTo>
                    <a:pt x="27" y="19"/>
                    <a:pt x="20" y="19"/>
                    <a:pt x="20" y="19"/>
                  </a:cubicBezTo>
                  <a:cubicBezTo>
                    <a:pt x="20" y="19"/>
                    <a:pt x="15" y="15"/>
                    <a:pt x="15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2"/>
                    <a:pt x="14" y="11"/>
                    <a:pt x="13" y="9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4" y="5"/>
                    <a:pt x="4" y="5"/>
                  </a:cubicBezTo>
                  <a:cubicBezTo>
                    <a:pt x="4" y="5"/>
                    <a:pt x="5" y="3"/>
                    <a:pt x="5" y="2"/>
                  </a:cubicBezTo>
                  <a:cubicBezTo>
                    <a:pt x="6" y="2"/>
                    <a:pt x="17" y="2"/>
                    <a:pt x="17" y="2"/>
                  </a:cubicBezTo>
                  <a:cubicBezTo>
                    <a:pt x="17" y="3"/>
                    <a:pt x="17" y="6"/>
                    <a:pt x="17" y="6"/>
                  </a:cubicBezTo>
                  <a:cubicBezTo>
                    <a:pt x="17" y="6"/>
                    <a:pt x="14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6" y="6"/>
                    <a:pt x="16" y="6"/>
                  </a:cubicBezTo>
                  <a:lnTo>
                    <a:pt x="16" y="4"/>
                  </a:lnTo>
                  <a:lnTo>
                    <a:pt x="11" y="4"/>
                  </a:lnTo>
                  <a:lnTo>
                    <a:pt x="11" y="9"/>
                  </a:lnTo>
                  <a:lnTo>
                    <a:pt x="20" y="9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19" y="1"/>
                  </a:moveTo>
                  <a:cubicBezTo>
                    <a:pt x="19" y="2"/>
                    <a:pt x="19" y="7"/>
                    <a:pt x="19" y="8"/>
                  </a:cubicBezTo>
                  <a:cubicBezTo>
                    <a:pt x="18" y="8"/>
                    <a:pt x="13" y="8"/>
                    <a:pt x="12" y="8"/>
                  </a:cubicBezTo>
                  <a:cubicBezTo>
                    <a:pt x="12" y="7"/>
                    <a:pt x="12" y="5"/>
                    <a:pt x="12" y="5"/>
                  </a:cubicBezTo>
                  <a:cubicBezTo>
                    <a:pt x="13" y="5"/>
                    <a:pt x="14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2" y="5"/>
                    <a:pt x="12" y="5"/>
                  </a:cubicBezTo>
                  <a:lnTo>
                    <a:pt x="12" y="7"/>
                  </a:lnTo>
                  <a:lnTo>
                    <a:pt x="19" y="7"/>
                  </a:lnTo>
                  <a:lnTo>
                    <a:pt x="19" y="1"/>
                  </a:lnTo>
                  <a:lnTo>
                    <a:pt x="4" y="1"/>
                  </a:lnTo>
                  <a:lnTo>
                    <a:pt x="4" y="2"/>
                  </a:lnTo>
                  <a:cubicBezTo>
                    <a:pt x="4" y="3"/>
                    <a:pt x="3" y="4"/>
                    <a:pt x="2" y="5"/>
                  </a:cubicBezTo>
                  <a:lnTo>
                    <a:pt x="2" y="5"/>
                  </a:lnTo>
                  <a:lnTo>
                    <a:pt x="7" y="10"/>
                  </a:lnTo>
                  <a:lnTo>
                    <a:pt x="8" y="9"/>
                  </a:lnTo>
                  <a:cubicBezTo>
                    <a:pt x="8" y="9"/>
                    <a:pt x="10" y="9"/>
                    <a:pt x="12" y="10"/>
                  </a:cubicBezTo>
                  <a:cubicBezTo>
                    <a:pt x="14" y="12"/>
                    <a:pt x="13" y="14"/>
                    <a:pt x="13" y="14"/>
                  </a:cubicBezTo>
                  <a:lnTo>
                    <a:pt x="13" y="15"/>
                  </a:lnTo>
                  <a:lnTo>
                    <a:pt x="20" y="20"/>
                  </a:lnTo>
                  <a:lnTo>
                    <a:pt x="29" y="20"/>
                  </a:lnTo>
                  <a:lnTo>
                    <a:pt x="29" y="11"/>
                  </a:lnTo>
                  <a:lnTo>
                    <a:pt x="20" y="11"/>
                  </a:lnTo>
                  <a:lnTo>
                    <a:pt x="20" y="16"/>
                  </a:lnTo>
                  <a:lnTo>
                    <a:pt x="24" y="16"/>
                  </a:lnTo>
                  <a:cubicBezTo>
                    <a:pt x="24" y="16"/>
                    <a:pt x="24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6"/>
                    <a:pt x="24" y="16"/>
                  </a:cubicBezTo>
                  <a:cubicBezTo>
                    <a:pt x="23" y="16"/>
                    <a:pt x="21" y="16"/>
                    <a:pt x="20" y="16"/>
                  </a:cubicBezTo>
                  <a:cubicBezTo>
                    <a:pt x="20" y="16"/>
                    <a:pt x="20" y="11"/>
                    <a:pt x="20" y="10"/>
                  </a:cubicBezTo>
                  <a:cubicBezTo>
                    <a:pt x="21" y="10"/>
                    <a:pt x="29" y="10"/>
                    <a:pt x="30" y="10"/>
                  </a:cubicBezTo>
                  <a:cubicBezTo>
                    <a:pt x="30" y="11"/>
                    <a:pt x="30" y="20"/>
                    <a:pt x="30" y="21"/>
                  </a:cubicBezTo>
                  <a:cubicBezTo>
                    <a:pt x="29" y="21"/>
                    <a:pt x="20" y="21"/>
                    <a:pt x="20" y="21"/>
                  </a:cubicBezTo>
                  <a:cubicBezTo>
                    <a:pt x="19" y="20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2"/>
                    <a:pt x="13" y="12"/>
                    <a:pt x="12" y="11"/>
                  </a:cubicBezTo>
                  <a:cubicBezTo>
                    <a:pt x="10" y="9"/>
                    <a:pt x="8" y="10"/>
                    <a:pt x="7" y="10"/>
                  </a:cubicBezTo>
                  <a:cubicBezTo>
                    <a:pt x="7" y="10"/>
                    <a:pt x="2" y="6"/>
                    <a:pt x="1" y="5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4" y="1"/>
                    <a:pt x="18" y="1"/>
                    <a:pt x="19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2" name="Freeform 76"/>
            <p:cNvSpPr>
              <a:spLocks noEditPoints="1"/>
            </p:cNvSpPr>
            <p:nvPr/>
          </p:nvSpPr>
          <p:spPr bwMode="auto">
            <a:xfrm>
              <a:off x="1960" y="1713"/>
              <a:ext cx="128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8" y="21"/>
                </a:cxn>
                <a:cxn ang="0">
                  <a:pos x="17" y="22"/>
                </a:cxn>
                <a:cxn ang="0">
                  <a:pos x="22" y="21"/>
                </a:cxn>
                <a:cxn ang="0">
                  <a:pos x="25" y="16"/>
                </a:cxn>
                <a:cxn ang="0">
                  <a:pos x="22" y="10"/>
                </a:cxn>
                <a:cxn ang="0">
                  <a:pos x="12" y="7"/>
                </a:cxn>
                <a:cxn ang="0">
                  <a:pos x="18" y="14"/>
                </a:cxn>
                <a:cxn ang="0">
                  <a:pos x="15" y="12"/>
                </a:cxn>
                <a:cxn ang="0">
                  <a:pos x="19" y="9"/>
                </a:cxn>
                <a:cxn ang="0">
                  <a:pos x="22" y="12"/>
                </a:cxn>
                <a:cxn ang="0">
                  <a:pos x="19" y="14"/>
                </a:cxn>
                <a:cxn ang="0">
                  <a:pos x="15" y="18"/>
                </a:cxn>
                <a:cxn ang="0">
                  <a:pos x="10" y="17"/>
                </a:cxn>
                <a:cxn ang="0">
                  <a:pos x="7" y="18"/>
                </a:cxn>
                <a:cxn ang="0">
                  <a:pos x="3" y="13"/>
                </a:cxn>
                <a:cxn ang="0">
                  <a:pos x="8" y="3"/>
                </a:cxn>
                <a:cxn ang="0">
                  <a:pos x="7" y="8"/>
                </a:cxn>
                <a:cxn ang="0">
                  <a:pos x="4" y="6"/>
                </a:cxn>
                <a:cxn ang="0">
                  <a:pos x="10" y="10"/>
                </a:cxn>
                <a:cxn ang="0">
                  <a:pos x="10" y="0"/>
                </a:cxn>
                <a:cxn ang="0">
                  <a:pos x="9" y="9"/>
                </a:cxn>
                <a:cxn ang="0">
                  <a:pos x="5" y="6"/>
                </a:cxn>
                <a:cxn ang="0">
                  <a:pos x="6" y="9"/>
                </a:cxn>
                <a:cxn ang="0">
                  <a:pos x="9" y="2"/>
                </a:cxn>
                <a:cxn ang="0">
                  <a:pos x="2" y="14"/>
                </a:cxn>
                <a:cxn ang="0">
                  <a:pos x="6" y="19"/>
                </a:cxn>
                <a:cxn ang="0">
                  <a:pos x="11" y="18"/>
                </a:cxn>
                <a:cxn ang="0">
                  <a:pos x="12" y="19"/>
                </a:cxn>
                <a:cxn ang="0">
                  <a:pos x="14" y="18"/>
                </a:cxn>
                <a:cxn ang="0">
                  <a:pos x="14" y="19"/>
                </a:cxn>
                <a:cxn ang="0">
                  <a:pos x="20" y="15"/>
                </a:cxn>
                <a:cxn ang="0">
                  <a:pos x="23" y="11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17" y="13"/>
                </a:cxn>
                <a:cxn ang="0">
                  <a:pos x="13" y="8"/>
                </a:cxn>
                <a:cxn ang="0">
                  <a:pos x="21" y="11"/>
                </a:cxn>
                <a:cxn ang="0">
                  <a:pos x="24" y="15"/>
                </a:cxn>
                <a:cxn ang="0">
                  <a:pos x="21" y="20"/>
                </a:cxn>
                <a:cxn ang="0">
                  <a:pos x="16" y="21"/>
                </a:cxn>
                <a:cxn ang="0">
                  <a:pos x="9" y="20"/>
                </a:cxn>
                <a:cxn ang="0">
                  <a:pos x="5" y="14"/>
                </a:cxn>
                <a:cxn ang="0">
                  <a:pos x="1" y="1"/>
                </a:cxn>
              </a:cxnLst>
              <a:rect l="0" t="0" r="r" b="b"/>
              <a:pathLst>
                <a:path w="25" h="22">
                  <a:moveTo>
                    <a:pt x="10" y="0"/>
                  </a:moveTo>
                  <a:lnTo>
                    <a:pt x="0" y="0"/>
                  </a:lnTo>
                  <a:lnTo>
                    <a:pt x="0" y="15"/>
                  </a:lnTo>
                  <a:cubicBezTo>
                    <a:pt x="0" y="15"/>
                    <a:pt x="3" y="15"/>
                    <a:pt x="4" y="15"/>
                  </a:cubicBezTo>
                  <a:cubicBezTo>
                    <a:pt x="4" y="16"/>
                    <a:pt x="4" y="21"/>
                    <a:pt x="4" y="21"/>
                  </a:cubicBezTo>
                  <a:cubicBezTo>
                    <a:pt x="4" y="21"/>
                    <a:pt x="7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lnTo>
                    <a:pt x="17" y="22"/>
                  </a:lnTo>
                  <a:cubicBezTo>
                    <a:pt x="17" y="22"/>
                    <a:pt x="17" y="21"/>
                    <a:pt x="17" y="21"/>
                  </a:cubicBezTo>
                  <a:cubicBezTo>
                    <a:pt x="18" y="21"/>
                    <a:pt x="22" y="21"/>
                    <a:pt x="22" y="21"/>
                  </a:cubicBezTo>
                  <a:cubicBezTo>
                    <a:pt x="22" y="21"/>
                    <a:pt x="22" y="17"/>
                    <a:pt x="22" y="16"/>
                  </a:cubicBezTo>
                  <a:cubicBezTo>
                    <a:pt x="23" y="16"/>
                    <a:pt x="25" y="16"/>
                    <a:pt x="25" y="16"/>
                  </a:cubicBezTo>
                  <a:lnTo>
                    <a:pt x="25" y="10"/>
                  </a:lnTo>
                  <a:cubicBezTo>
                    <a:pt x="25" y="10"/>
                    <a:pt x="23" y="10"/>
                    <a:pt x="22" y="10"/>
                  </a:cubicBezTo>
                  <a:cubicBezTo>
                    <a:pt x="22" y="9"/>
                    <a:pt x="22" y="7"/>
                    <a:pt x="22" y="7"/>
                  </a:cubicBezTo>
                  <a:lnTo>
                    <a:pt x="12" y="7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18" y="12"/>
                  </a:lnTo>
                  <a:cubicBezTo>
                    <a:pt x="18" y="12"/>
                    <a:pt x="16" y="12"/>
                    <a:pt x="15" y="12"/>
                  </a:cubicBezTo>
                  <a:cubicBezTo>
                    <a:pt x="15" y="11"/>
                    <a:pt x="15" y="9"/>
                    <a:pt x="15" y="9"/>
                  </a:cubicBezTo>
                  <a:cubicBezTo>
                    <a:pt x="16" y="9"/>
                    <a:pt x="18" y="9"/>
                    <a:pt x="19" y="9"/>
                  </a:cubicBezTo>
                  <a:cubicBezTo>
                    <a:pt x="19" y="9"/>
                    <a:pt x="19" y="12"/>
                    <a:pt x="19" y="12"/>
                  </a:cubicBezTo>
                  <a:cubicBezTo>
                    <a:pt x="19" y="12"/>
                    <a:pt x="22" y="12"/>
                    <a:pt x="22" y="12"/>
                  </a:cubicBezTo>
                  <a:cubicBezTo>
                    <a:pt x="22" y="12"/>
                    <a:pt x="22" y="13"/>
                    <a:pt x="22" y="14"/>
                  </a:cubicBezTo>
                  <a:cubicBezTo>
                    <a:pt x="22" y="14"/>
                    <a:pt x="19" y="14"/>
                    <a:pt x="19" y="14"/>
                  </a:cubicBezTo>
                  <a:cubicBezTo>
                    <a:pt x="19" y="14"/>
                    <a:pt x="19" y="18"/>
                    <a:pt x="19" y="18"/>
                  </a:cubicBezTo>
                  <a:cubicBezTo>
                    <a:pt x="19" y="18"/>
                    <a:pt x="16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lnTo>
                    <a:pt x="10" y="17"/>
                  </a:lnTo>
                  <a:cubicBezTo>
                    <a:pt x="10" y="17"/>
                    <a:pt x="10" y="18"/>
                    <a:pt x="10" y="18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7" y="18"/>
                    <a:pt x="7" y="13"/>
                    <a:pt x="7" y="13"/>
                  </a:cubicBezTo>
                  <a:cubicBezTo>
                    <a:pt x="7" y="13"/>
                    <a:pt x="4" y="13"/>
                    <a:pt x="3" y="13"/>
                  </a:cubicBezTo>
                  <a:cubicBezTo>
                    <a:pt x="3" y="12"/>
                    <a:pt x="3" y="4"/>
                    <a:pt x="3" y="3"/>
                  </a:cubicBezTo>
                  <a:cubicBezTo>
                    <a:pt x="4" y="3"/>
                    <a:pt x="7" y="3"/>
                    <a:pt x="8" y="3"/>
                  </a:cubicBezTo>
                  <a:cubicBezTo>
                    <a:pt x="8" y="4"/>
                    <a:pt x="8" y="7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7"/>
                    <a:pt x="7" y="6"/>
                    <a:pt x="7" y="6"/>
                  </a:cubicBezTo>
                  <a:lnTo>
                    <a:pt x="4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10" y="0"/>
                  </a:lnTo>
                  <a:close/>
                  <a:moveTo>
                    <a:pt x="9" y="1"/>
                  </a:moveTo>
                  <a:cubicBezTo>
                    <a:pt x="9" y="2"/>
                    <a:pt x="9" y="8"/>
                    <a:pt x="9" y="9"/>
                  </a:cubicBezTo>
                  <a:cubicBezTo>
                    <a:pt x="9" y="9"/>
                    <a:pt x="6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9"/>
                    <a:pt x="6" y="9"/>
                  </a:cubicBezTo>
                  <a:lnTo>
                    <a:pt x="9" y="9"/>
                  </a:lnTo>
                  <a:lnTo>
                    <a:pt x="9" y="2"/>
                  </a:lnTo>
                  <a:lnTo>
                    <a:pt x="2" y="2"/>
                  </a:lnTo>
                  <a:lnTo>
                    <a:pt x="2" y="14"/>
                  </a:lnTo>
                  <a:cubicBezTo>
                    <a:pt x="2" y="14"/>
                    <a:pt x="5" y="14"/>
                    <a:pt x="6" y="14"/>
                  </a:cubicBezTo>
                  <a:cubicBezTo>
                    <a:pt x="6" y="14"/>
                    <a:pt x="6" y="19"/>
                    <a:pt x="6" y="19"/>
                  </a:cubicBezTo>
                  <a:lnTo>
                    <a:pt x="11" y="19"/>
                  </a:lnTo>
                  <a:cubicBezTo>
                    <a:pt x="11" y="19"/>
                    <a:pt x="11" y="18"/>
                    <a:pt x="11" y="18"/>
                  </a:cubicBezTo>
                  <a:cubicBezTo>
                    <a:pt x="11" y="18"/>
                    <a:pt x="11" y="18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lnTo>
                    <a:pt x="14" y="19"/>
                  </a:ln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lnTo>
                    <a:pt x="20" y="19"/>
                  </a:lnTo>
                  <a:cubicBezTo>
                    <a:pt x="20" y="19"/>
                    <a:pt x="20" y="16"/>
                    <a:pt x="20" y="15"/>
                  </a:cubicBezTo>
                  <a:cubicBezTo>
                    <a:pt x="21" y="15"/>
                    <a:pt x="23" y="15"/>
                    <a:pt x="23" y="15"/>
                  </a:cubicBezTo>
                  <a:lnTo>
                    <a:pt x="23" y="11"/>
                  </a:lnTo>
                  <a:cubicBezTo>
                    <a:pt x="23" y="11"/>
                    <a:pt x="21" y="11"/>
                    <a:pt x="20" y="11"/>
                  </a:cubicBezTo>
                  <a:cubicBezTo>
                    <a:pt x="20" y="10"/>
                    <a:pt x="20" y="8"/>
                    <a:pt x="20" y="8"/>
                  </a:cubicBezTo>
                  <a:lnTo>
                    <a:pt x="14" y="8"/>
                  </a:lnTo>
                  <a:lnTo>
                    <a:pt x="14" y="13"/>
                  </a:lnTo>
                  <a:cubicBezTo>
                    <a:pt x="14" y="13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4" y="13"/>
                    <a:pt x="13" y="13"/>
                  </a:cubicBezTo>
                  <a:cubicBezTo>
                    <a:pt x="13" y="12"/>
                    <a:pt x="13" y="8"/>
                    <a:pt x="13" y="8"/>
                  </a:cubicBezTo>
                  <a:cubicBezTo>
                    <a:pt x="14" y="8"/>
                    <a:pt x="20" y="8"/>
                    <a:pt x="21" y="8"/>
                  </a:cubicBezTo>
                  <a:cubicBezTo>
                    <a:pt x="21" y="8"/>
                    <a:pt x="21" y="11"/>
                    <a:pt x="21" y="11"/>
                  </a:cubicBezTo>
                  <a:cubicBezTo>
                    <a:pt x="21" y="11"/>
                    <a:pt x="23" y="11"/>
                    <a:pt x="24" y="11"/>
                  </a:cubicBezTo>
                  <a:cubicBezTo>
                    <a:pt x="24" y="11"/>
                    <a:pt x="24" y="15"/>
                    <a:pt x="24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1" y="15"/>
                    <a:pt x="21" y="19"/>
                    <a:pt x="21" y="20"/>
                  </a:cubicBezTo>
                  <a:cubicBezTo>
                    <a:pt x="20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20"/>
                    <a:pt x="6" y="20"/>
                    <a:pt x="5" y="20"/>
                  </a:cubicBezTo>
                  <a:cubicBezTo>
                    <a:pt x="5" y="19"/>
                    <a:pt x="5" y="14"/>
                    <a:pt x="5" y="14"/>
                  </a:cubicBezTo>
                  <a:cubicBezTo>
                    <a:pt x="5" y="14"/>
                    <a:pt x="2" y="14"/>
                    <a:pt x="1" y="14"/>
                  </a:cubicBezTo>
                  <a:cubicBezTo>
                    <a:pt x="1" y="13"/>
                    <a:pt x="1" y="2"/>
                    <a:pt x="1" y="1"/>
                  </a:cubicBezTo>
                  <a:cubicBezTo>
                    <a:pt x="2" y="1"/>
                    <a:pt x="8" y="1"/>
                    <a:pt x="9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3" name="Freeform 77"/>
            <p:cNvSpPr>
              <a:spLocks noEditPoints="1"/>
            </p:cNvSpPr>
            <p:nvPr/>
          </p:nvSpPr>
          <p:spPr bwMode="auto">
            <a:xfrm>
              <a:off x="1965" y="1606"/>
              <a:ext cx="127" cy="13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18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7" y="12"/>
                </a:cxn>
                <a:cxn ang="0">
                  <a:pos x="7" y="15"/>
                </a:cxn>
                <a:cxn ang="0">
                  <a:pos x="2" y="5"/>
                </a:cxn>
                <a:cxn ang="0">
                  <a:pos x="9" y="7"/>
                </a:cxn>
                <a:cxn ang="0">
                  <a:pos x="11" y="11"/>
                </a:cxn>
                <a:cxn ang="0">
                  <a:pos x="22" y="18"/>
                </a:cxn>
                <a:cxn ang="0">
                  <a:pos x="13" y="25"/>
                </a:cxn>
                <a:cxn ang="0">
                  <a:pos x="17" y="19"/>
                </a:cxn>
                <a:cxn ang="0">
                  <a:pos x="15" y="20"/>
                </a:cxn>
                <a:cxn ang="0">
                  <a:pos x="20" y="22"/>
                </a:cxn>
                <a:cxn ang="0">
                  <a:pos x="10" y="17"/>
                </a:cxn>
                <a:cxn ang="0">
                  <a:pos x="25" y="27"/>
                </a:cxn>
                <a:cxn ang="0">
                  <a:pos x="17" y="10"/>
                </a:cxn>
                <a:cxn ang="0">
                  <a:pos x="13" y="10"/>
                </a:cxn>
                <a:cxn ang="0">
                  <a:pos x="12" y="6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11" y="8"/>
                </a:cxn>
                <a:cxn ang="0">
                  <a:pos x="17" y="11"/>
                </a:cxn>
                <a:cxn ang="0">
                  <a:pos x="23" y="26"/>
                </a:cxn>
                <a:cxn ang="0">
                  <a:pos x="11" y="18"/>
                </a:cxn>
                <a:cxn ang="0">
                  <a:pos x="19" y="21"/>
                </a:cxn>
                <a:cxn ang="0">
                  <a:pos x="16" y="21"/>
                </a:cxn>
                <a:cxn ang="0">
                  <a:pos x="19" y="18"/>
                </a:cxn>
                <a:cxn ang="0">
                  <a:pos x="12" y="26"/>
                </a:cxn>
                <a:cxn ang="0">
                  <a:pos x="23" y="17"/>
                </a:cxn>
                <a:cxn ang="0">
                  <a:pos x="16" y="12"/>
                </a:cxn>
                <a:cxn ang="0">
                  <a:pos x="10" y="7"/>
                </a:cxn>
                <a:cxn ang="0">
                  <a:pos x="10" y="6"/>
                </a:cxn>
                <a:cxn ang="0">
                  <a:pos x="5" y="2"/>
                </a:cxn>
                <a:cxn ang="0">
                  <a:pos x="1" y="4"/>
                </a:cxn>
                <a:cxn ang="0">
                  <a:pos x="8" y="16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8" y="11"/>
                </a:cxn>
                <a:cxn ang="0">
                  <a:pos x="1" y="17"/>
                </a:cxn>
                <a:cxn ang="0">
                  <a:pos x="5" y="2"/>
                </a:cxn>
              </a:cxnLst>
              <a:rect l="0" t="0" r="r" b="b"/>
              <a:pathLst>
                <a:path w="25" h="27">
                  <a:moveTo>
                    <a:pt x="5" y="1"/>
                  </a:moveTo>
                  <a:cubicBezTo>
                    <a:pt x="4" y="1"/>
                    <a:pt x="2" y="2"/>
                    <a:pt x="0" y="3"/>
                  </a:cubicBezTo>
                  <a:lnTo>
                    <a:pt x="0" y="3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7" y="14"/>
                  </a:lnTo>
                  <a:cubicBezTo>
                    <a:pt x="7" y="14"/>
                    <a:pt x="7" y="13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5"/>
                    <a:pt x="7" y="15"/>
                  </a:cubicBezTo>
                  <a:cubicBezTo>
                    <a:pt x="6" y="15"/>
                    <a:pt x="3" y="15"/>
                    <a:pt x="2" y="15"/>
                  </a:cubicBezTo>
                  <a:cubicBezTo>
                    <a:pt x="2" y="15"/>
                    <a:pt x="2" y="5"/>
                    <a:pt x="2" y="5"/>
                  </a:cubicBezTo>
                  <a:cubicBezTo>
                    <a:pt x="3" y="4"/>
                    <a:pt x="5" y="4"/>
                    <a:pt x="5" y="3"/>
                  </a:cubicBezTo>
                  <a:cubicBezTo>
                    <a:pt x="6" y="4"/>
                    <a:pt x="9" y="6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10" y="10"/>
                    <a:pt x="11" y="11"/>
                  </a:cubicBezTo>
                  <a:cubicBezTo>
                    <a:pt x="12" y="13"/>
                    <a:pt x="15" y="13"/>
                    <a:pt x="16" y="13"/>
                  </a:cubicBezTo>
                  <a:cubicBezTo>
                    <a:pt x="17" y="13"/>
                    <a:pt x="21" y="17"/>
                    <a:pt x="22" y="18"/>
                  </a:cubicBezTo>
                  <a:cubicBezTo>
                    <a:pt x="22" y="18"/>
                    <a:pt x="22" y="24"/>
                    <a:pt x="22" y="25"/>
                  </a:cubicBezTo>
                  <a:cubicBezTo>
                    <a:pt x="21" y="25"/>
                    <a:pt x="14" y="25"/>
                    <a:pt x="13" y="25"/>
                  </a:cubicBezTo>
                  <a:cubicBezTo>
                    <a:pt x="13" y="24"/>
                    <a:pt x="13" y="20"/>
                    <a:pt x="13" y="19"/>
                  </a:cubicBezTo>
                  <a:cubicBezTo>
                    <a:pt x="14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5" y="20"/>
                    <a:pt x="15" y="20"/>
                  </a:cubicBezTo>
                  <a:lnTo>
                    <a:pt x="15" y="22"/>
                  </a:lnTo>
                  <a:lnTo>
                    <a:pt x="20" y="22"/>
                  </a:lnTo>
                  <a:lnTo>
                    <a:pt x="20" y="17"/>
                  </a:lnTo>
                  <a:lnTo>
                    <a:pt x="10" y="17"/>
                  </a:lnTo>
                  <a:lnTo>
                    <a:pt x="10" y="27"/>
                  </a:lnTo>
                  <a:lnTo>
                    <a:pt x="25" y="27"/>
                  </a:lnTo>
                  <a:lnTo>
                    <a:pt x="25" y="17"/>
                  </a:lnTo>
                  <a:lnTo>
                    <a:pt x="17" y="10"/>
                  </a:lnTo>
                  <a:lnTo>
                    <a:pt x="16" y="10"/>
                  </a:lnTo>
                  <a:cubicBezTo>
                    <a:pt x="15" y="11"/>
                    <a:pt x="14" y="11"/>
                    <a:pt x="13" y="10"/>
                  </a:cubicBezTo>
                  <a:cubicBezTo>
                    <a:pt x="11" y="9"/>
                    <a:pt x="12" y="7"/>
                    <a:pt x="12" y="7"/>
                  </a:cubicBezTo>
                  <a:lnTo>
                    <a:pt x="12" y="6"/>
                  </a:lnTo>
                  <a:lnTo>
                    <a:pt x="12" y="6"/>
                  </a:lnTo>
                  <a:lnTo>
                    <a:pt x="5" y="0"/>
                  </a:lnTo>
                  <a:lnTo>
                    <a:pt x="5" y="1"/>
                  </a:lnTo>
                  <a:close/>
                  <a:moveTo>
                    <a:pt x="5" y="2"/>
                  </a:moveTo>
                  <a:cubicBezTo>
                    <a:pt x="6" y="2"/>
                    <a:pt x="11" y="6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2" y="11"/>
                  </a:cubicBezTo>
                  <a:cubicBezTo>
                    <a:pt x="14" y="12"/>
                    <a:pt x="16" y="12"/>
                    <a:pt x="17" y="11"/>
                  </a:cubicBezTo>
                  <a:cubicBezTo>
                    <a:pt x="17" y="12"/>
                    <a:pt x="23" y="17"/>
                    <a:pt x="23" y="17"/>
                  </a:cubicBezTo>
                  <a:cubicBezTo>
                    <a:pt x="23" y="18"/>
                    <a:pt x="23" y="26"/>
                    <a:pt x="23" y="26"/>
                  </a:cubicBezTo>
                  <a:cubicBezTo>
                    <a:pt x="22" y="26"/>
                    <a:pt x="12" y="26"/>
                    <a:pt x="11" y="26"/>
                  </a:cubicBezTo>
                  <a:cubicBezTo>
                    <a:pt x="11" y="26"/>
                    <a:pt x="11" y="18"/>
                    <a:pt x="11" y="18"/>
                  </a:cubicBezTo>
                  <a:cubicBezTo>
                    <a:pt x="12" y="18"/>
                    <a:pt x="18" y="18"/>
                    <a:pt x="19" y="18"/>
                  </a:cubicBezTo>
                  <a:cubicBezTo>
                    <a:pt x="19" y="18"/>
                    <a:pt x="19" y="21"/>
                    <a:pt x="19" y="21"/>
                  </a:cubicBezTo>
                  <a:cubicBezTo>
                    <a:pt x="18" y="21"/>
                    <a:pt x="17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9" y="21"/>
                    <a:pt x="19" y="21"/>
                  </a:cubicBezTo>
                  <a:lnTo>
                    <a:pt x="19" y="18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23" y="26"/>
                  </a:lnTo>
                  <a:lnTo>
                    <a:pt x="23" y="17"/>
                  </a:lnTo>
                  <a:lnTo>
                    <a:pt x="17" y="12"/>
                  </a:lnTo>
                  <a:lnTo>
                    <a:pt x="16" y="12"/>
                  </a:lnTo>
                  <a:cubicBezTo>
                    <a:pt x="16" y="12"/>
                    <a:pt x="13" y="12"/>
                    <a:pt x="11" y="11"/>
                  </a:cubicBezTo>
                  <a:cubicBezTo>
                    <a:pt x="10" y="9"/>
                    <a:pt x="10" y="7"/>
                    <a:pt x="10" y="7"/>
                  </a:cubicBezTo>
                  <a:lnTo>
                    <a:pt x="11" y="7"/>
                  </a:lnTo>
                  <a:lnTo>
                    <a:pt x="10" y="6"/>
                  </a:lnTo>
                  <a:lnTo>
                    <a:pt x="6" y="2"/>
                  </a:lnTo>
                  <a:lnTo>
                    <a:pt x="5" y="2"/>
                  </a:lnTo>
                  <a:cubicBezTo>
                    <a:pt x="5" y="3"/>
                    <a:pt x="3" y="4"/>
                    <a:pt x="2" y="4"/>
                  </a:cubicBezTo>
                  <a:lnTo>
                    <a:pt x="1" y="4"/>
                  </a:lnTo>
                  <a:lnTo>
                    <a:pt x="1" y="16"/>
                  </a:lnTo>
                  <a:lnTo>
                    <a:pt x="8" y="16"/>
                  </a:lnTo>
                  <a:lnTo>
                    <a:pt x="8" y="11"/>
                  </a:lnTo>
                  <a:lnTo>
                    <a:pt x="5" y="11"/>
                  </a:lnTo>
                  <a:cubicBezTo>
                    <a:pt x="5" y="11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6" y="11"/>
                    <a:pt x="8" y="11"/>
                    <a:pt x="8" y="11"/>
                  </a:cubicBezTo>
                  <a:cubicBezTo>
                    <a:pt x="8" y="12"/>
                    <a:pt x="8" y="16"/>
                    <a:pt x="8" y="17"/>
                  </a:cubicBezTo>
                  <a:cubicBezTo>
                    <a:pt x="8" y="17"/>
                    <a:pt x="2" y="17"/>
                    <a:pt x="1" y="17"/>
                  </a:cubicBezTo>
                  <a:cubicBezTo>
                    <a:pt x="1" y="16"/>
                    <a:pt x="1" y="4"/>
                    <a:pt x="1" y="4"/>
                  </a:cubicBezTo>
                  <a:cubicBezTo>
                    <a:pt x="2" y="3"/>
                    <a:pt x="4" y="2"/>
                    <a:pt x="5" y="2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4" name="Rectangle 78"/>
            <p:cNvSpPr>
              <a:spLocks noChangeArrowheads="1"/>
            </p:cNvSpPr>
            <p:nvPr/>
          </p:nvSpPr>
          <p:spPr bwMode="auto">
            <a:xfrm>
              <a:off x="2245" y="1621"/>
              <a:ext cx="1270" cy="11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5" name="Freeform 79"/>
            <p:cNvSpPr>
              <a:spLocks noEditPoints="1"/>
            </p:cNvSpPr>
            <p:nvPr/>
          </p:nvSpPr>
          <p:spPr bwMode="auto">
            <a:xfrm>
              <a:off x="3510" y="1581"/>
              <a:ext cx="127" cy="1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1" y="14"/>
                </a:cxn>
                <a:cxn ang="0">
                  <a:pos x="7" y="19"/>
                </a:cxn>
                <a:cxn ang="0">
                  <a:pos x="14" y="21"/>
                </a:cxn>
                <a:cxn ang="0">
                  <a:pos x="18" y="19"/>
                </a:cxn>
                <a:cxn ang="0">
                  <a:pos x="10" y="10"/>
                </a:cxn>
                <a:cxn ang="0">
                  <a:pos x="12" y="15"/>
                </a:cxn>
                <a:cxn ang="0">
                  <a:pos x="16" y="13"/>
                </a:cxn>
                <a:cxn ang="0">
                  <a:pos x="12" y="16"/>
                </a:cxn>
                <a:cxn ang="0">
                  <a:pos x="10" y="19"/>
                </a:cxn>
                <a:cxn ang="0">
                  <a:pos x="4" y="16"/>
                </a:cxn>
                <a:cxn ang="0">
                  <a:pos x="6" y="13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11" y="2"/>
                </a:cxn>
                <a:cxn ang="0">
                  <a:pos x="22" y="6"/>
                </a:cxn>
                <a:cxn ang="0">
                  <a:pos x="17" y="6"/>
                </a:cxn>
                <a:cxn ang="0">
                  <a:pos x="19" y="3"/>
                </a:cxn>
                <a:cxn ang="0">
                  <a:pos x="14" y="9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15" y="8"/>
                </a:cxn>
                <a:cxn ang="0">
                  <a:pos x="18" y="4"/>
                </a:cxn>
                <a:cxn ang="0">
                  <a:pos x="16" y="5"/>
                </a:cxn>
                <a:cxn ang="0">
                  <a:pos x="24" y="7"/>
                </a:cxn>
                <a:cxn ang="0">
                  <a:pos x="10" y="1"/>
                </a:cxn>
                <a:cxn ang="0">
                  <a:pos x="3" y="5"/>
                </a:cxn>
                <a:cxn ang="0">
                  <a:pos x="5" y="9"/>
                </a:cxn>
                <a:cxn ang="0">
                  <a:pos x="3" y="9"/>
                </a:cxn>
                <a:cxn ang="0">
                  <a:pos x="5" y="11"/>
                </a:cxn>
                <a:cxn ang="0">
                  <a:pos x="3" y="12"/>
                </a:cxn>
                <a:cxn ang="0">
                  <a:pos x="8" y="17"/>
                </a:cxn>
                <a:cxn ang="0">
                  <a:pos x="13" y="20"/>
                </a:cxn>
                <a:cxn ang="0">
                  <a:pos x="17" y="17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7" y="11"/>
                </a:cxn>
                <a:cxn ang="0">
                  <a:pos x="13" y="18"/>
                </a:cxn>
                <a:cxn ang="0">
                  <a:pos x="8" y="20"/>
                </a:cxn>
                <a:cxn ang="0">
                  <a:pos x="3" y="18"/>
                </a:cxn>
                <a:cxn ang="0">
                  <a:pos x="1" y="13"/>
                </a:cxn>
                <a:cxn ang="0">
                  <a:pos x="3" y="7"/>
                </a:cxn>
                <a:cxn ang="0">
                  <a:pos x="10" y="4"/>
                </a:cxn>
                <a:cxn ang="0">
                  <a:pos x="24" y="1"/>
                </a:cxn>
              </a:cxnLst>
              <a:rect l="0" t="0" r="r" b="b"/>
              <a:pathLst>
                <a:path w="25" h="21">
                  <a:moveTo>
                    <a:pt x="25" y="0"/>
                  </a:moveTo>
                  <a:lnTo>
                    <a:pt x="8" y="0"/>
                  </a:lnTo>
                  <a:cubicBezTo>
                    <a:pt x="8" y="0"/>
                    <a:pt x="8" y="2"/>
                    <a:pt x="8" y="3"/>
                  </a:cubicBezTo>
                  <a:cubicBezTo>
                    <a:pt x="7" y="3"/>
                    <a:pt x="1" y="3"/>
                    <a:pt x="1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lnTo>
                    <a:pt x="0" y="14"/>
                  </a:ln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9"/>
                    <a:pt x="1" y="19"/>
                  </a:cubicBezTo>
                  <a:cubicBezTo>
                    <a:pt x="1" y="19"/>
                    <a:pt x="6" y="19"/>
                    <a:pt x="7" y="19"/>
                  </a:cubicBezTo>
                  <a:cubicBezTo>
                    <a:pt x="7" y="19"/>
                    <a:pt x="7" y="21"/>
                    <a:pt x="7" y="21"/>
                  </a:cubicBezTo>
                  <a:lnTo>
                    <a:pt x="14" y="21"/>
                  </a:lnTo>
                  <a:cubicBezTo>
                    <a:pt x="14" y="21"/>
                    <a:pt x="14" y="19"/>
                    <a:pt x="14" y="19"/>
                  </a:cubicBezTo>
                  <a:cubicBezTo>
                    <a:pt x="15" y="19"/>
                    <a:pt x="18" y="19"/>
                    <a:pt x="18" y="19"/>
                  </a:cubicBezTo>
                  <a:lnTo>
                    <a:pt x="18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2" y="15"/>
                  </a:lnTo>
                  <a:cubicBezTo>
                    <a:pt x="12" y="15"/>
                    <a:pt x="12" y="13"/>
                    <a:pt x="12" y="13"/>
                  </a:cubicBezTo>
                  <a:cubicBezTo>
                    <a:pt x="13" y="13"/>
                    <a:pt x="15" y="13"/>
                    <a:pt x="16" y="13"/>
                  </a:cubicBezTo>
                  <a:cubicBezTo>
                    <a:pt x="16" y="13"/>
                    <a:pt x="16" y="15"/>
                    <a:pt x="16" y="16"/>
                  </a:cubicBezTo>
                  <a:cubicBezTo>
                    <a:pt x="15" y="16"/>
                    <a:pt x="12" y="16"/>
                    <a:pt x="12" y="16"/>
                  </a:cubicBezTo>
                  <a:cubicBezTo>
                    <a:pt x="12" y="16"/>
                    <a:pt x="12" y="18"/>
                    <a:pt x="12" y="19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10" y="18"/>
                    <a:pt x="10" y="16"/>
                    <a:pt x="10" y="16"/>
                  </a:cubicBezTo>
                  <a:cubicBezTo>
                    <a:pt x="10" y="16"/>
                    <a:pt x="5" y="16"/>
                    <a:pt x="4" y="16"/>
                  </a:cubicBezTo>
                  <a:cubicBezTo>
                    <a:pt x="4" y="16"/>
                    <a:pt x="4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lnTo>
                    <a:pt x="6" y="10"/>
                  </a:lnTo>
                  <a:cubicBezTo>
                    <a:pt x="6" y="10"/>
                    <a:pt x="5" y="10"/>
                    <a:pt x="4" y="10"/>
                  </a:cubicBezTo>
                  <a:cubicBezTo>
                    <a:pt x="5" y="10"/>
                    <a:pt x="6" y="10"/>
                    <a:pt x="6" y="10"/>
                  </a:cubicBezTo>
                  <a:lnTo>
                    <a:pt x="6" y="8"/>
                  </a:lnTo>
                  <a:cubicBezTo>
                    <a:pt x="6" y="8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5" y="5"/>
                    <a:pt x="11" y="5"/>
                    <a:pt x="11" y="5"/>
                  </a:cubicBezTo>
                  <a:cubicBezTo>
                    <a:pt x="11" y="5"/>
                    <a:pt x="11" y="3"/>
                    <a:pt x="11" y="2"/>
                  </a:cubicBezTo>
                  <a:cubicBezTo>
                    <a:pt x="12" y="2"/>
                    <a:pt x="22" y="2"/>
                    <a:pt x="22" y="2"/>
                  </a:cubicBezTo>
                  <a:cubicBezTo>
                    <a:pt x="22" y="3"/>
                    <a:pt x="22" y="6"/>
                    <a:pt x="22" y="6"/>
                  </a:cubicBezTo>
                  <a:cubicBezTo>
                    <a:pt x="22" y="6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9" y="6"/>
                    <a:pt x="19" y="6"/>
                  </a:cubicBezTo>
                  <a:lnTo>
                    <a:pt x="19" y="3"/>
                  </a:lnTo>
                  <a:lnTo>
                    <a:pt x="14" y="3"/>
                  </a:lnTo>
                  <a:lnTo>
                    <a:pt x="14" y="9"/>
                  </a:lnTo>
                  <a:lnTo>
                    <a:pt x="25" y="9"/>
                  </a:ln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24" y="1"/>
                  </a:moveTo>
                  <a:cubicBezTo>
                    <a:pt x="24" y="1"/>
                    <a:pt x="24" y="7"/>
                    <a:pt x="24" y="8"/>
                  </a:cubicBezTo>
                  <a:cubicBezTo>
                    <a:pt x="23" y="8"/>
                    <a:pt x="16" y="8"/>
                    <a:pt x="15" y="8"/>
                  </a:cubicBezTo>
                  <a:cubicBezTo>
                    <a:pt x="15" y="7"/>
                    <a:pt x="15" y="5"/>
                    <a:pt x="15" y="4"/>
                  </a:cubicBezTo>
                  <a:cubicBezTo>
                    <a:pt x="16" y="4"/>
                    <a:pt x="18" y="4"/>
                    <a:pt x="18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6" y="5"/>
                    <a:pt x="16" y="5"/>
                  </a:cubicBezTo>
                  <a:lnTo>
                    <a:pt x="16" y="7"/>
                  </a:lnTo>
                  <a:lnTo>
                    <a:pt x="24" y="7"/>
                  </a:lnTo>
                  <a:lnTo>
                    <a:pt x="24" y="1"/>
                  </a:lnTo>
                  <a:lnTo>
                    <a:pt x="10" y="1"/>
                  </a:lnTo>
                  <a:cubicBezTo>
                    <a:pt x="10" y="1"/>
                    <a:pt x="10" y="4"/>
                    <a:pt x="10" y="5"/>
                  </a:cubicBezTo>
                  <a:cubicBezTo>
                    <a:pt x="9" y="5"/>
                    <a:pt x="3" y="5"/>
                    <a:pt x="3" y="5"/>
                  </a:cubicBezTo>
                  <a:lnTo>
                    <a:pt x="3" y="9"/>
                  </a:lnTo>
                  <a:cubicBezTo>
                    <a:pt x="3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3" y="9"/>
                    <a:pt x="3" y="9"/>
                  </a:cubicBezTo>
                  <a:lnTo>
                    <a:pt x="3" y="11"/>
                  </a:lnTo>
                  <a:cubicBezTo>
                    <a:pt x="3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3" y="12"/>
                    <a:pt x="3" y="12"/>
                  </a:cubicBezTo>
                  <a:lnTo>
                    <a:pt x="3" y="17"/>
                  </a:lnTo>
                  <a:cubicBezTo>
                    <a:pt x="3" y="17"/>
                    <a:pt x="8" y="17"/>
                    <a:pt x="8" y="17"/>
                  </a:cubicBezTo>
                  <a:cubicBezTo>
                    <a:pt x="8" y="18"/>
                    <a:pt x="8" y="20"/>
                    <a:pt x="8" y="20"/>
                  </a:cubicBezTo>
                  <a:lnTo>
                    <a:pt x="13" y="20"/>
                  </a:lnTo>
                  <a:cubicBezTo>
                    <a:pt x="13" y="20"/>
                    <a:pt x="13" y="17"/>
                    <a:pt x="13" y="17"/>
                  </a:cubicBezTo>
                  <a:cubicBezTo>
                    <a:pt x="14" y="17"/>
                    <a:pt x="17" y="17"/>
                    <a:pt x="17" y="17"/>
                  </a:cubicBezTo>
                  <a:lnTo>
                    <a:pt x="17" y="12"/>
                  </a:lnTo>
                  <a:lnTo>
                    <a:pt x="11" y="12"/>
                  </a:lnTo>
                  <a:cubicBezTo>
                    <a:pt x="11" y="12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2"/>
                    <a:pt x="11" y="11"/>
                  </a:cubicBezTo>
                  <a:cubicBezTo>
                    <a:pt x="11" y="11"/>
                    <a:pt x="16" y="11"/>
                    <a:pt x="17" y="11"/>
                  </a:cubicBezTo>
                  <a:cubicBezTo>
                    <a:pt x="17" y="12"/>
                    <a:pt x="17" y="17"/>
                    <a:pt x="17" y="18"/>
                  </a:cubicBezTo>
                  <a:cubicBezTo>
                    <a:pt x="16" y="18"/>
                    <a:pt x="13" y="18"/>
                    <a:pt x="13" y="18"/>
                  </a:cubicBezTo>
                  <a:cubicBezTo>
                    <a:pt x="13" y="18"/>
                    <a:pt x="13" y="20"/>
                    <a:pt x="13" y="20"/>
                  </a:cubicBezTo>
                  <a:cubicBezTo>
                    <a:pt x="13" y="20"/>
                    <a:pt x="9" y="20"/>
                    <a:pt x="8" y="20"/>
                  </a:cubicBezTo>
                  <a:cubicBezTo>
                    <a:pt x="8" y="20"/>
                    <a:pt x="8" y="18"/>
                    <a:pt x="8" y="18"/>
                  </a:cubicBezTo>
                  <a:cubicBezTo>
                    <a:pt x="8" y="18"/>
                    <a:pt x="3" y="18"/>
                    <a:pt x="3" y="18"/>
                  </a:cubicBezTo>
                  <a:cubicBezTo>
                    <a:pt x="3" y="17"/>
                    <a:pt x="3" y="13"/>
                    <a:pt x="3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1" y="13"/>
                    <a:pt x="1" y="8"/>
                    <a:pt x="1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5"/>
                    <a:pt x="3" y="4"/>
                  </a:cubicBezTo>
                  <a:cubicBezTo>
                    <a:pt x="3" y="4"/>
                    <a:pt x="10" y="4"/>
                    <a:pt x="10" y="4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1"/>
                    <a:pt x="23" y="1"/>
                    <a:pt x="24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6" name="Freeform 80"/>
            <p:cNvSpPr>
              <a:spLocks noEditPoints="1"/>
            </p:cNvSpPr>
            <p:nvPr/>
          </p:nvSpPr>
          <p:spPr bwMode="auto">
            <a:xfrm>
              <a:off x="3601" y="1581"/>
              <a:ext cx="163" cy="11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0" y="9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27" y="2"/>
                </a:cxn>
                <a:cxn ang="0">
                  <a:pos x="24" y="8"/>
                </a:cxn>
                <a:cxn ang="0">
                  <a:pos x="17" y="13"/>
                </a:cxn>
                <a:cxn ang="0">
                  <a:pos x="12" y="19"/>
                </a:cxn>
                <a:cxn ang="0">
                  <a:pos x="3" y="12"/>
                </a:cxn>
                <a:cxn ang="0">
                  <a:pos x="10" y="15"/>
                </a:cxn>
                <a:cxn ang="0">
                  <a:pos x="9" y="13"/>
                </a:cxn>
                <a:cxn ang="0">
                  <a:pos x="6" y="17"/>
                </a:cxn>
                <a:cxn ang="0">
                  <a:pos x="13" y="9"/>
                </a:cxn>
                <a:cxn ang="0">
                  <a:pos x="0" y="22"/>
                </a:cxn>
                <a:cxn ang="0">
                  <a:pos x="20" y="15"/>
                </a:cxn>
                <a:cxn ang="0">
                  <a:pos x="20" y="11"/>
                </a:cxn>
                <a:cxn ang="0">
                  <a:pos x="25" y="11"/>
                </a:cxn>
                <a:cxn ang="0">
                  <a:pos x="32" y="5"/>
                </a:cxn>
                <a:cxn ang="0">
                  <a:pos x="29" y="1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4" y="10"/>
                </a:cxn>
                <a:cxn ang="0">
                  <a:pos x="18" y="13"/>
                </a:cxn>
                <a:cxn ang="0">
                  <a:pos x="12" y="21"/>
                </a:cxn>
                <a:cxn ang="0">
                  <a:pos x="2" y="10"/>
                </a:cxn>
                <a:cxn ang="0">
                  <a:pos x="12" y="16"/>
                </a:cxn>
                <a:cxn ang="0">
                  <a:pos x="8" y="14"/>
                </a:cxn>
                <a:cxn ang="0">
                  <a:pos x="8" y="16"/>
                </a:cxn>
                <a:cxn ang="0">
                  <a:pos x="11" y="11"/>
                </a:cxn>
                <a:cxn ang="0">
                  <a:pos x="2" y="20"/>
                </a:cxn>
                <a:cxn ang="0">
                  <a:pos x="18" y="15"/>
                </a:cxn>
                <a:cxn ang="0">
                  <a:pos x="20" y="10"/>
                </a:cxn>
                <a:cxn ang="0">
                  <a:pos x="24" y="10"/>
                </a:cxn>
                <a:cxn ang="0">
                  <a:pos x="30" y="5"/>
                </a:cxn>
                <a:cxn ang="0">
                  <a:pos x="28" y="2"/>
                </a:cxn>
                <a:cxn ang="0">
                  <a:pos x="13" y="1"/>
                </a:cxn>
                <a:cxn ang="0">
                  <a:pos x="19" y="7"/>
                </a:cxn>
                <a:cxn ang="0">
                  <a:pos x="13" y="8"/>
                </a:cxn>
                <a:cxn ang="0">
                  <a:pos x="28" y="1"/>
                </a:cxn>
                <a:cxn ang="0">
                  <a:pos x="19" y="5"/>
                </a:cxn>
                <a:cxn ang="0">
                  <a:pos x="17" y="5"/>
                </a:cxn>
              </a:cxnLst>
              <a:rect l="0" t="0" r="r" b="b"/>
              <a:pathLst>
                <a:path w="32" h="22">
                  <a:moveTo>
                    <a:pt x="12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20" y="9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6" y="6"/>
                  </a:lnTo>
                  <a:cubicBezTo>
                    <a:pt x="16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5" y="6"/>
                    <a:pt x="14" y="6"/>
                  </a:cubicBezTo>
                  <a:cubicBezTo>
                    <a:pt x="14" y="6"/>
                    <a:pt x="14" y="3"/>
                    <a:pt x="14" y="2"/>
                  </a:cubicBezTo>
                  <a:cubicBezTo>
                    <a:pt x="15" y="2"/>
                    <a:pt x="26" y="2"/>
                    <a:pt x="27" y="2"/>
                  </a:cubicBezTo>
                  <a:cubicBezTo>
                    <a:pt x="27" y="3"/>
                    <a:pt x="28" y="5"/>
                    <a:pt x="28" y="5"/>
                  </a:cubicBezTo>
                  <a:cubicBezTo>
                    <a:pt x="28" y="5"/>
                    <a:pt x="25" y="8"/>
                    <a:pt x="24" y="8"/>
                  </a:cubicBezTo>
                  <a:cubicBezTo>
                    <a:pt x="23" y="8"/>
                    <a:pt x="21" y="8"/>
                    <a:pt x="19" y="9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2" y="19"/>
                    <a:pt x="12" y="19"/>
                  </a:cubicBezTo>
                  <a:cubicBezTo>
                    <a:pt x="11" y="19"/>
                    <a:pt x="4" y="19"/>
                    <a:pt x="3" y="19"/>
                  </a:cubicBezTo>
                  <a:cubicBezTo>
                    <a:pt x="3" y="18"/>
                    <a:pt x="3" y="12"/>
                    <a:pt x="3" y="12"/>
                  </a:cubicBezTo>
                  <a:cubicBezTo>
                    <a:pt x="4" y="12"/>
                    <a:pt x="9" y="12"/>
                    <a:pt x="10" y="12"/>
                  </a:cubicBezTo>
                  <a:cubicBezTo>
                    <a:pt x="10" y="12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9" y="15"/>
                    <a:pt x="9" y="13"/>
                    <a:pt x="9" y="13"/>
                  </a:cubicBezTo>
                  <a:lnTo>
                    <a:pt x="6" y="13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22"/>
                  </a:lnTo>
                  <a:lnTo>
                    <a:pt x="13" y="22"/>
                  </a:lnTo>
                  <a:lnTo>
                    <a:pt x="20" y="15"/>
                  </a:lnTo>
                  <a:lnTo>
                    <a:pt x="20" y="14"/>
                  </a:lnTo>
                  <a:cubicBezTo>
                    <a:pt x="20" y="14"/>
                    <a:pt x="19" y="13"/>
                    <a:pt x="20" y="11"/>
                  </a:cubicBezTo>
                  <a:cubicBezTo>
                    <a:pt x="22" y="10"/>
                    <a:pt x="24" y="11"/>
                    <a:pt x="24" y="11"/>
                  </a:cubicBezTo>
                  <a:lnTo>
                    <a:pt x="25" y="11"/>
                  </a:lnTo>
                  <a:lnTo>
                    <a:pt x="25" y="11"/>
                  </a:lnTo>
                  <a:lnTo>
                    <a:pt x="32" y="5"/>
                  </a:lnTo>
                  <a:lnTo>
                    <a:pt x="31" y="4"/>
                  </a:lnTo>
                  <a:cubicBezTo>
                    <a:pt x="31" y="4"/>
                    <a:pt x="29" y="2"/>
                    <a:pt x="29" y="1"/>
                  </a:cubicBezTo>
                  <a:lnTo>
                    <a:pt x="29" y="0"/>
                  </a:lnTo>
                  <a:lnTo>
                    <a:pt x="28" y="0"/>
                  </a:lnTo>
                  <a:lnTo>
                    <a:pt x="12" y="0"/>
                  </a:lnTo>
                  <a:close/>
                  <a:moveTo>
                    <a:pt x="28" y="1"/>
                  </a:moveTo>
                  <a:cubicBezTo>
                    <a:pt x="28" y="2"/>
                    <a:pt x="29" y="4"/>
                    <a:pt x="30" y="5"/>
                  </a:cubicBezTo>
                  <a:cubicBezTo>
                    <a:pt x="30" y="6"/>
                    <a:pt x="25" y="10"/>
                    <a:pt x="24" y="10"/>
                  </a:cubicBezTo>
                  <a:cubicBezTo>
                    <a:pt x="23" y="10"/>
                    <a:pt x="21" y="9"/>
                    <a:pt x="20" y="11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4"/>
                    <a:pt x="19" y="14"/>
                    <a:pt x="19" y="15"/>
                  </a:cubicBezTo>
                  <a:cubicBezTo>
                    <a:pt x="19" y="15"/>
                    <a:pt x="12" y="20"/>
                    <a:pt x="12" y="21"/>
                  </a:cubicBezTo>
                  <a:cubicBezTo>
                    <a:pt x="12" y="21"/>
                    <a:pt x="3" y="21"/>
                    <a:pt x="2" y="21"/>
                  </a:cubicBezTo>
                  <a:cubicBezTo>
                    <a:pt x="2" y="20"/>
                    <a:pt x="2" y="11"/>
                    <a:pt x="2" y="10"/>
                  </a:cubicBezTo>
                  <a:cubicBezTo>
                    <a:pt x="2" y="10"/>
                    <a:pt x="11" y="10"/>
                    <a:pt x="12" y="10"/>
                  </a:cubicBezTo>
                  <a:cubicBezTo>
                    <a:pt x="12" y="11"/>
                    <a:pt x="12" y="16"/>
                    <a:pt x="12" y="16"/>
                  </a:cubicBezTo>
                  <a:cubicBezTo>
                    <a:pt x="11" y="16"/>
                    <a:pt x="8" y="16"/>
                    <a:pt x="7" y="16"/>
                  </a:cubicBezTo>
                  <a:cubicBezTo>
                    <a:pt x="7" y="16"/>
                    <a:pt x="8" y="15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6"/>
                    <a:pt x="8" y="16"/>
                  </a:cubicBezTo>
                  <a:lnTo>
                    <a:pt x="11" y="16"/>
                  </a:lnTo>
                  <a:lnTo>
                    <a:pt x="11" y="11"/>
                  </a:lnTo>
                  <a:lnTo>
                    <a:pt x="2" y="11"/>
                  </a:lnTo>
                  <a:lnTo>
                    <a:pt x="2" y="20"/>
                  </a:lnTo>
                  <a:lnTo>
                    <a:pt x="12" y="20"/>
                  </a:lnTo>
                  <a:lnTo>
                    <a:pt x="18" y="15"/>
                  </a:lnTo>
                  <a:lnTo>
                    <a:pt x="18" y="14"/>
                  </a:lnTo>
                  <a:cubicBezTo>
                    <a:pt x="18" y="14"/>
                    <a:pt x="18" y="12"/>
                    <a:pt x="20" y="10"/>
                  </a:cubicBezTo>
                  <a:cubicBezTo>
                    <a:pt x="21" y="9"/>
                    <a:pt x="24" y="9"/>
                    <a:pt x="24" y="9"/>
                  </a:cubicBezTo>
                  <a:lnTo>
                    <a:pt x="24" y="10"/>
                  </a:lnTo>
                  <a:lnTo>
                    <a:pt x="25" y="9"/>
                  </a:lnTo>
                  <a:lnTo>
                    <a:pt x="30" y="5"/>
                  </a:lnTo>
                  <a:lnTo>
                    <a:pt x="29" y="5"/>
                  </a:lnTo>
                  <a:cubicBezTo>
                    <a:pt x="29" y="4"/>
                    <a:pt x="28" y="3"/>
                    <a:pt x="28" y="2"/>
                  </a:cubicBezTo>
                  <a:lnTo>
                    <a:pt x="28" y="1"/>
                  </a:lnTo>
                  <a:lnTo>
                    <a:pt x="13" y="1"/>
                  </a:lnTo>
                  <a:lnTo>
                    <a:pt x="13" y="7"/>
                  </a:lnTo>
                  <a:lnTo>
                    <a:pt x="19" y="7"/>
                  </a:lnTo>
                  <a:cubicBezTo>
                    <a:pt x="19" y="7"/>
                    <a:pt x="19" y="8"/>
                    <a:pt x="19" y="8"/>
                  </a:cubicBezTo>
                  <a:cubicBezTo>
                    <a:pt x="18" y="8"/>
                    <a:pt x="14" y="8"/>
                    <a:pt x="13" y="8"/>
                  </a:cubicBezTo>
                  <a:cubicBezTo>
                    <a:pt x="13" y="7"/>
                    <a:pt x="13" y="2"/>
                    <a:pt x="13" y="1"/>
                  </a:cubicBezTo>
                  <a:cubicBezTo>
                    <a:pt x="14" y="1"/>
                    <a:pt x="27" y="1"/>
                    <a:pt x="28" y="1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9" y="5"/>
                    <a:pt x="19" y="5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7" name="Freeform 81"/>
            <p:cNvSpPr>
              <a:spLocks noEditPoints="1"/>
            </p:cNvSpPr>
            <p:nvPr/>
          </p:nvSpPr>
          <p:spPr bwMode="auto">
            <a:xfrm>
              <a:off x="3668" y="1713"/>
              <a:ext cx="127" cy="11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1" y="10"/>
                </a:cxn>
                <a:cxn ang="0">
                  <a:pos x="19" y="6"/>
                </a:cxn>
                <a:cxn ang="0">
                  <a:pos x="18" y="8"/>
                </a:cxn>
                <a:cxn ang="0">
                  <a:pos x="23" y="3"/>
                </a:cxn>
                <a:cxn ang="0">
                  <a:pos x="19" y="13"/>
                </a:cxn>
                <a:cxn ang="0">
                  <a:pos x="16" y="18"/>
                </a:cxn>
                <a:cxn ang="0">
                  <a:pos x="10" y="17"/>
                </a:cxn>
                <a:cxn ang="0">
                  <a:pos x="6" y="18"/>
                </a:cxn>
                <a:cxn ang="0">
                  <a:pos x="3" y="14"/>
                </a:cxn>
                <a:cxn ang="0">
                  <a:pos x="7" y="12"/>
                </a:cxn>
                <a:cxn ang="0">
                  <a:pos x="11" y="9"/>
                </a:cxn>
                <a:cxn ang="0">
                  <a:pos x="7" y="12"/>
                </a:cxn>
                <a:cxn ang="0">
                  <a:pos x="13" y="14"/>
                </a:cxn>
                <a:cxn ang="0">
                  <a:pos x="4" y="7"/>
                </a:cxn>
                <a:cxn ang="0">
                  <a:pos x="0" y="10"/>
                </a:cxn>
                <a:cxn ang="0">
                  <a:pos x="4" y="16"/>
                </a:cxn>
                <a:cxn ang="0">
                  <a:pos x="9" y="21"/>
                </a:cxn>
                <a:cxn ang="0">
                  <a:pos x="18" y="22"/>
                </a:cxn>
                <a:cxn ang="0">
                  <a:pos x="22" y="21"/>
                </a:cxn>
                <a:cxn ang="0">
                  <a:pos x="25" y="15"/>
                </a:cxn>
                <a:cxn ang="0">
                  <a:pos x="25" y="0"/>
                </a:cxn>
                <a:cxn ang="0">
                  <a:pos x="24" y="14"/>
                </a:cxn>
                <a:cxn ang="0">
                  <a:pos x="21" y="20"/>
                </a:cxn>
                <a:cxn ang="0">
                  <a:pos x="17" y="21"/>
                </a:cxn>
                <a:cxn ang="0">
                  <a:pos x="10" y="20"/>
                </a:cxn>
                <a:cxn ang="0">
                  <a:pos x="5" y="15"/>
                </a:cxn>
                <a:cxn ang="0">
                  <a:pos x="2" y="11"/>
                </a:cxn>
                <a:cxn ang="0">
                  <a:pos x="5" y="8"/>
                </a:cxn>
                <a:cxn ang="0">
                  <a:pos x="12" y="13"/>
                </a:cxn>
                <a:cxn ang="0">
                  <a:pos x="9" y="13"/>
                </a:cxn>
                <a:cxn ang="0">
                  <a:pos x="12" y="8"/>
                </a:cxn>
                <a:cxn ang="0">
                  <a:pos x="6" y="11"/>
                </a:cxn>
                <a:cxn ang="0">
                  <a:pos x="2" y="15"/>
                </a:cxn>
                <a:cxn ang="0">
                  <a:pos x="5" y="19"/>
                </a:cxn>
                <a:cxn ang="0">
                  <a:pos x="11" y="18"/>
                </a:cxn>
                <a:cxn ang="0">
                  <a:pos x="12" y="19"/>
                </a:cxn>
                <a:cxn ang="0">
                  <a:pos x="14" y="18"/>
                </a:cxn>
                <a:cxn ang="0">
                  <a:pos x="15" y="19"/>
                </a:cxn>
                <a:cxn ang="0">
                  <a:pos x="20" y="14"/>
                </a:cxn>
                <a:cxn ang="0">
                  <a:pos x="24" y="2"/>
                </a:cxn>
                <a:cxn ang="0">
                  <a:pos x="17" y="9"/>
                </a:cxn>
                <a:cxn ang="0">
                  <a:pos x="20" y="6"/>
                </a:cxn>
                <a:cxn ang="0">
                  <a:pos x="20" y="9"/>
                </a:cxn>
                <a:cxn ang="0">
                  <a:pos x="16" y="1"/>
                </a:cxn>
              </a:cxnLst>
              <a:rect l="0" t="0" r="r" b="b"/>
              <a:pathLst>
                <a:path w="25" h="22">
                  <a:moveTo>
                    <a:pt x="25" y="0"/>
                  </a:moveTo>
                  <a:lnTo>
                    <a:pt x="15" y="0"/>
                  </a:lnTo>
                  <a:lnTo>
                    <a:pt x="15" y="10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19" y="6"/>
                  </a:ln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8" y="4"/>
                    <a:pt x="18" y="3"/>
                  </a:cubicBezTo>
                  <a:cubicBezTo>
                    <a:pt x="19" y="3"/>
                    <a:pt x="22" y="3"/>
                    <a:pt x="23" y="3"/>
                  </a:cubicBezTo>
                  <a:cubicBezTo>
                    <a:pt x="23" y="4"/>
                    <a:pt x="23" y="12"/>
                    <a:pt x="23" y="13"/>
                  </a:cubicBezTo>
                  <a:cubicBezTo>
                    <a:pt x="22" y="13"/>
                    <a:pt x="19" y="13"/>
                    <a:pt x="19" y="13"/>
                  </a:cubicBezTo>
                  <a:cubicBezTo>
                    <a:pt x="19" y="13"/>
                    <a:pt x="19" y="18"/>
                    <a:pt x="19" y="18"/>
                  </a:cubicBezTo>
                  <a:cubicBezTo>
                    <a:pt x="18" y="18"/>
                    <a:pt x="17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lnTo>
                    <a:pt x="10" y="17"/>
                  </a:lnTo>
                  <a:cubicBezTo>
                    <a:pt x="10" y="17"/>
                    <a:pt x="10" y="18"/>
                    <a:pt x="10" y="18"/>
                  </a:cubicBezTo>
                  <a:cubicBezTo>
                    <a:pt x="10" y="18"/>
                    <a:pt x="7" y="18"/>
                    <a:pt x="6" y="18"/>
                  </a:cubicBezTo>
                  <a:cubicBezTo>
                    <a:pt x="6" y="18"/>
                    <a:pt x="6" y="14"/>
                    <a:pt x="6" y="14"/>
                  </a:cubicBezTo>
                  <a:cubicBezTo>
                    <a:pt x="6" y="14"/>
                    <a:pt x="4" y="14"/>
                    <a:pt x="3" y="14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7" y="12"/>
                    <a:pt x="7" y="12"/>
                  </a:cubicBezTo>
                  <a:cubicBezTo>
                    <a:pt x="7" y="12"/>
                    <a:pt x="7" y="9"/>
                    <a:pt x="7" y="9"/>
                  </a:cubicBezTo>
                  <a:cubicBezTo>
                    <a:pt x="7" y="9"/>
                    <a:pt x="10" y="9"/>
                    <a:pt x="11" y="9"/>
                  </a:cubicBezTo>
                  <a:cubicBezTo>
                    <a:pt x="11" y="9"/>
                    <a:pt x="11" y="11"/>
                    <a:pt x="11" y="12"/>
                  </a:cubicBezTo>
                  <a:cubicBezTo>
                    <a:pt x="10" y="12"/>
                    <a:pt x="7" y="12"/>
                    <a:pt x="7" y="12"/>
                  </a:cubicBezTo>
                  <a:lnTo>
                    <a:pt x="7" y="14"/>
                  </a:lnTo>
                  <a:lnTo>
                    <a:pt x="13" y="14"/>
                  </a:lnTo>
                  <a:lnTo>
                    <a:pt x="13" y="7"/>
                  </a:lnTo>
                  <a:lnTo>
                    <a:pt x="4" y="7"/>
                  </a:lnTo>
                  <a:cubicBezTo>
                    <a:pt x="4" y="7"/>
                    <a:pt x="4" y="9"/>
                    <a:pt x="4" y="10"/>
                  </a:cubicBezTo>
                  <a:cubicBezTo>
                    <a:pt x="3" y="10"/>
                    <a:pt x="0" y="10"/>
                    <a:pt x="0" y="10"/>
                  </a:cubicBezTo>
                  <a:lnTo>
                    <a:pt x="0" y="16"/>
                  </a:lnTo>
                  <a:cubicBezTo>
                    <a:pt x="0" y="16"/>
                    <a:pt x="3" y="16"/>
                    <a:pt x="4" y="16"/>
                  </a:cubicBezTo>
                  <a:cubicBezTo>
                    <a:pt x="4" y="17"/>
                    <a:pt x="4" y="21"/>
                    <a:pt x="4" y="21"/>
                  </a:cubicBezTo>
                  <a:cubicBezTo>
                    <a:pt x="4" y="21"/>
                    <a:pt x="8" y="21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lnTo>
                    <a:pt x="18" y="22"/>
                  </a:lnTo>
                  <a:cubicBezTo>
                    <a:pt x="18" y="22"/>
                    <a:pt x="18" y="21"/>
                    <a:pt x="18" y="21"/>
                  </a:cubicBezTo>
                  <a:cubicBezTo>
                    <a:pt x="19" y="21"/>
                    <a:pt x="22" y="21"/>
                    <a:pt x="22" y="21"/>
                  </a:cubicBezTo>
                  <a:cubicBezTo>
                    <a:pt x="22" y="21"/>
                    <a:pt x="22" y="16"/>
                    <a:pt x="22" y="15"/>
                  </a:cubicBezTo>
                  <a:cubicBezTo>
                    <a:pt x="23" y="15"/>
                    <a:pt x="25" y="15"/>
                    <a:pt x="25" y="15"/>
                  </a:cubicBez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24" y="1"/>
                  </a:moveTo>
                  <a:cubicBezTo>
                    <a:pt x="24" y="2"/>
                    <a:pt x="24" y="13"/>
                    <a:pt x="24" y="14"/>
                  </a:cubicBezTo>
                  <a:cubicBezTo>
                    <a:pt x="24" y="14"/>
                    <a:pt x="21" y="14"/>
                    <a:pt x="21" y="14"/>
                  </a:cubicBezTo>
                  <a:cubicBezTo>
                    <a:pt x="21" y="14"/>
                    <a:pt x="21" y="19"/>
                    <a:pt x="21" y="20"/>
                  </a:cubicBezTo>
                  <a:cubicBezTo>
                    <a:pt x="20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6" y="21"/>
                    <a:pt x="10" y="21"/>
                    <a:pt x="10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0" y="20"/>
                    <a:pt x="6" y="20"/>
                    <a:pt x="5" y="20"/>
                  </a:cubicBezTo>
                  <a:cubicBezTo>
                    <a:pt x="5" y="19"/>
                    <a:pt x="5" y="15"/>
                    <a:pt x="5" y="15"/>
                  </a:cubicBezTo>
                  <a:cubicBezTo>
                    <a:pt x="5" y="15"/>
                    <a:pt x="2" y="15"/>
                    <a:pt x="2" y="15"/>
                  </a:cubicBezTo>
                  <a:cubicBezTo>
                    <a:pt x="2" y="15"/>
                    <a:pt x="2" y="11"/>
                    <a:pt x="2" y="11"/>
                  </a:cubicBezTo>
                  <a:cubicBezTo>
                    <a:pt x="2" y="11"/>
                    <a:pt x="5" y="11"/>
                    <a:pt x="5" y="11"/>
                  </a:cubicBezTo>
                  <a:cubicBezTo>
                    <a:pt x="5" y="11"/>
                    <a:pt x="5" y="8"/>
                    <a:pt x="5" y="8"/>
                  </a:cubicBezTo>
                  <a:cubicBezTo>
                    <a:pt x="6" y="8"/>
                    <a:pt x="11" y="8"/>
                    <a:pt x="12" y="8"/>
                  </a:cubicBezTo>
                  <a:cubicBezTo>
                    <a:pt x="12" y="8"/>
                    <a:pt x="12" y="12"/>
                    <a:pt x="12" y="13"/>
                  </a:cubicBezTo>
                  <a:cubicBezTo>
                    <a:pt x="12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2" y="13"/>
                    <a:pt x="12" y="13"/>
                  </a:cubicBezTo>
                  <a:lnTo>
                    <a:pt x="12" y="8"/>
                  </a:lnTo>
                  <a:lnTo>
                    <a:pt x="6" y="8"/>
                  </a:lnTo>
                  <a:cubicBezTo>
                    <a:pt x="6" y="8"/>
                    <a:pt x="6" y="10"/>
                    <a:pt x="6" y="11"/>
                  </a:cubicBezTo>
                  <a:cubicBezTo>
                    <a:pt x="5" y="11"/>
                    <a:pt x="2" y="11"/>
                    <a:pt x="2" y="11"/>
                  </a:cubicBezTo>
                  <a:lnTo>
                    <a:pt x="2" y="15"/>
                  </a:lnTo>
                  <a:cubicBezTo>
                    <a:pt x="2" y="15"/>
                    <a:pt x="5" y="15"/>
                    <a:pt x="5" y="15"/>
                  </a:cubicBezTo>
                  <a:cubicBezTo>
                    <a:pt x="5" y="16"/>
                    <a:pt x="5" y="19"/>
                    <a:pt x="5" y="19"/>
                  </a:cubicBezTo>
                  <a:lnTo>
                    <a:pt x="11" y="19"/>
                  </a:lnTo>
                  <a:cubicBezTo>
                    <a:pt x="11" y="19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lnTo>
                    <a:pt x="14" y="19"/>
                  </a:ln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9"/>
                    <a:pt x="15" y="19"/>
                  </a:cubicBezTo>
                  <a:lnTo>
                    <a:pt x="20" y="19"/>
                  </a:lnTo>
                  <a:cubicBezTo>
                    <a:pt x="20" y="19"/>
                    <a:pt x="20" y="14"/>
                    <a:pt x="20" y="14"/>
                  </a:cubicBezTo>
                  <a:cubicBezTo>
                    <a:pt x="21" y="14"/>
                    <a:pt x="24" y="14"/>
                    <a:pt x="24" y="14"/>
                  </a:cubicBezTo>
                  <a:lnTo>
                    <a:pt x="24" y="2"/>
                  </a:lnTo>
                  <a:lnTo>
                    <a:pt x="17" y="2"/>
                  </a:lnTo>
                  <a:lnTo>
                    <a:pt x="17" y="9"/>
                  </a:lnTo>
                  <a:lnTo>
                    <a:pt x="20" y="9"/>
                  </a:lnTo>
                  <a:cubicBezTo>
                    <a:pt x="20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7"/>
                    <a:pt x="20" y="8"/>
                    <a:pt x="20" y="9"/>
                  </a:cubicBezTo>
                  <a:cubicBezTo>
                    <a:pt x="20" y="9"/>
                    <a:pt x="17" y="9"/>
                    <a:pt x="16" y="9"/>
                  </a:cubicBezTo>
                  <a:cubicBezTo>
                    <a:pt x="16" y="8"/>
                    <a:pt x="16" y="2"/>
                    <a:pt x="16" y="1"/>
                  </a:cubicBezTo>
                  <a:cubicBezTo>
                    <a:pt x="17" y="1"/>
                    <a:pt x="23" y="1"/>
                    <a:pt x="24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8" name="Freeform 82"/>
            <p:cNvSpPr>
              <a:spLocks noEditPoints="1"/>
            </p:cNvSpPr>
            <p:nvPr/>
          </p:nvSpPr>
          <p:spPr bwMode="auto">
            <a:xfrm>
              <a:off x="3668" y="1606"/>
              <a:ext cx="127" cy="138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12" y="10"/>
                </a:cxn>
                <a:cxn ang="0">
                  <a:pos x="8" y="10"/>
                </a:cxn>
                <a:cxn ang="0">
                  <a:pos x="0" y="17"/>
                </a:cxn>
                <a:cxn ang="0">
                  <a:pos x="14" y="27"/>
                </a:cxn>
                <a:cxn ang="0">
                  <a:pos x="5" y="17"/>
                </a:cxn>
                <a:cxn ang="0">
                  <a:pos x="10" y="22"/>
                </a:cxn>
                <a:cxn ang="0">
                  <a:pos x="7" y="20"/>
                </a:cxn>
                <a:cxn ang="0">
                  <a:pos x="12" y="19"/>
                </a:cxn>
                <a:cxn ang="0">
                  <a:pos x="3" y="25"/>
                </a:cxn>
                <a:cxn ang="0">
                  <a:pos x="8" y="13"/>
                </a:cxn>
                <a:cxn ang="0">
                  <a:pos x="16" y="8"/>
                </a:cxn>
                <a:cxn ang="0">
                  <a:pos x="19" y="3"/>
                </a:cxn>
                <a:cxn ang="0">
                  <a:pos x="22" y="15"/>
                </a:cxn>
                <a:cxn ang="0">
                  <a:pos x="18" y="12"/>
                </a:cxn>
                <a:cxn ang="0">
                  <a:pos x="18" y="14"/>
                </a:cxn>
                <a:cxn ang="0">
                  <a:pos x="21" y="10"/>
                </a:cxn>
                <a:cxn ang="0">
                  <a:pos x="15" y="18"/>
                </a:cxn>
                <a:cxn ang="0">
                  <a:pos x="25" y="3"/>
                </a:cxn>
                <a:cxn ang="0">
                  <a:pos x="20" y="1"/>
                </a:cxn>
                <a:cxn ang="0">
                  <a:pos x="19" y="1"/>
                </a:cxn>
                <a:cxn ang="0">
                  <a:pos x="24" y="4"/>
                </a:cxn>
                <a:cxn ang="0">
                  <a:pos x="16" y="17"/>
                </a:cxn>
                <a:cxn ang="0">
                  <a:pos x="20" y="11"/>
                </a:cxn>
                <a:cxn ang="0">
                  <a:pos x="19" y="13"/>
                </a:cxn>
                <a:cxn ang="0">
                  <a:pos x="17" y="11"/>
                </a:cxn>
                <a:cxn ang="0">
                  <a:pos x="23" y="16"/>
                </a:cxn>
                <a:cxn ang="0">
                  <a:pos x="23" y="4"/>
                </a:cxn>
                <a:cxn ang="0">
                  <a:pos x="19" y="2"/>
                </a:cxn>
                <a:cxn ang="0">
                  <a:pos x="14" y="7"/>
                </a:cxn>
                <a:cxn ang="0">
                  <a:pos x="8" y="12"/>
                </a:cxn>
                <a:cxn ang="0">
                  <a:pos x="2" y="17"/>
                </a:cxn>
                <a:cxn ang="0">
                  <a:pos x="13" y="26"/>
                </a:cxn>
                <a:cxn ang="0">
                  <a:pos x="6" y="18"/>
                </a:cxn>
                <a:cxn ang="0">
                  <a:pos x="9" y="21"/>
                </a:cxn>
                <a:cxn ang="0">
                  <a:pos x="6" y="21"/>
                </a:cxn>
                <a:cxn ang="0">
                  <a:pos x="13" y="18"/>
                </a:cxn>
                <a:cxn ang="0">
                  <a:pos x="1" y="26"/>
                </a:cxn>
                <a:cxn ang="0">
                  <a:pos x="8" y="11"/>
                </a:cxn>
                <a:cxn ang="0">
                  <a:pos x="14" y="8"/>
                </a:cxn>
                <a:cxn ang="0">
                  <a:pos x="19" y="2"/>
                </a:cxn>
              </a:cxnLst>
              <a:rect l="0" t="0" r="r" b="b"/>
              <a:pathLst>
                <a:path w="25" h="27">
                  <a:moveTo>
                    <a:pt x="19" y="1"/>
                  </a:moveTo>
                  <a:lnTo>
                    <a:pt x="12" y="6"/>
                  </a:lnTo>
                  <a:lnTo>
                    <a:pt x="12" y="7"/>
                  </a:lnTo>
                  <a:cubicBezTo>
                    <a:pt x="13" y="7"/>
                    <a:pt x="14" y="9"/>
                    <a:pt x="12" y="10"/>
                  </a:cubicBezTo>
                  <a:cubicBezTo>
                    <a:pt x="10" y="11"/>
                    <a:pt x="9" y="11"/>
                    <a:pt x="8" y="10"/>
                  </a:cubicBezTo>
                  <a:lnTo>
                    <a:pt x="8" y="10"/>
                  </a:lnTo>
                  <a:lnTo>
                    <a:pt x="7" y="10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14" y="27"/>
                  </a:lnTo>
                  <a:lnTo>
                    <a:pt x="14" y="17"/>
                  </a:lnTo>
                  <a:lnTo>
                    <a:pt x="5" y="17"/>
                  </a:lnTo>
                  <a:lnTo>
                    <a:pt x="5" y="22"/>
                  </a:lnTo>
                  <a:lnTo>
                    <a:pt x="10" y="22"/>
                  </a:lnTo>
                  <a:lnTo>
                    <a:pt x="10" y="20"/>
                  </a:lnTo>
                  <a:cubicBezTo>
                    <a:pt x="10" y="20"/>
                    <a:pt x="8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8" y="19"/>
                    <a:pt x="11" y="19"/>
                    <a:pt x="12" y="19"/>
                  </a:cubicBezTo>
                  <a:cubicBezTo>
                    <a:pt x="12" y="20"/>
                    <a:pt x="12" y="24"/>
                    <a:pt x="12" y="25"/>
                  </a:cubicBezTo>
                  <a:cubicBezTo>
                    <a:pt x="11" y="25"/>
                    <a:pt x="4" y="25"/>
                    <a:pt x="3" y="25"/>
                  </a:cubicBezTo>
                  <a:cubicBezTo>
                    <a:pt x="3" y="24"/>
                    <a:pt x="3" y="18"/>
                    <a:pt x="3" y="18"/>
                  </a:cubicBezTo>
                  <a:cubicBezTo>
                    <a:pt x="3" y="17"/>
                    <a:pt x="8" y="13"/>
                    <a:pt x="8" y="13"/>
                  </a:cubicBezTo>
                  <a:cubicBezTo>
                    <a:pt x="9" y="13"/>
                    <a:pt x="12" y="13"/>
                    <a:pt x="14" y="11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6" y="6"/>
                    <a:pt x="19" y="4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2" y="5"/>
                    <a:pt x="22" y="15"/>
                    <a:pt x="22" y="15"/>
                  </a:cubicBezTo>
                  <a:cubicBezTo>
                    <a:pt x="22" y="15"/>
                    <a:pt x="18" y="15"/>
                    <a:pt x="18" y="15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21" y="14"/>
                  </a:lnTo>
                  <a:lnTo>
                    <a:pt x="21" y="10"/>
                  </a:lnTo>
                  <a:lnTo>
                    <a:pt x="15" y="10"/>
                  </a:lnTo>
                  <a:lnTo>
                    <a:pt x="15" y="18"/>
                  </a:lnTo>
                  <a:lnTo>
                    <a:pt x="25" y="18"/>
                  </a:lnTo>
                  <a:lnTo>
                    <a:pt x="25" y="3"/>
                  </a:lnTo>
                  <a:lnTo>
                    <a:pt x="25" y="3"/>
                  </a:lnTo>
                  <a:cubicBezTo>
                    <a:pt x="23" y="2"/>
                    <a:pt x="20" y="1"/>
                    <a:pt x="20" y="1"/>
                  </a:cubicBezTo>
                  <a:lnTo>
                    <a:pt x="20" y="0"/>
                  </a:lnTo>
                  <a:lnTo>
                    <a:pt x="19" y="1"/>
                  </a:lnTo>
                  <a:close/>
                  <a:moveTo>
                    <a:pt x="19" y="2"/>
                  </a:moveTo>
                  <a:cubicBezTo>
                    <a:pt x="21" y="2"/>
                    <a:pt x="23" y="3"/>
                    <a:pt x="24" y="4"/>
                  </a:cubicBezTo>
                  <a:cubicBezTo>
                    <a:pt x="24" y="4"/>
                    <a:pt x="24" y="16"/>
                    <a:pt x="24" y="17"/>
                  </a:cubicBezTo>
                  <a:cubicBezTo>
                    <a:pt x="23" y="17"/>
                    <a:pt x="17" y="17"/>
                    <a:pt x="16" y="17"/>
                  </a:cubicBezTo>
                  <a:cubicBezTo>
                    <a:pt x="16" y="16"/>
                    <a:pt x="16" y="12"/>
                    <a:pt x="16" y="11"/>
                  </a:cubicBezTo>
                  <a:cubicBezTo>
                    <a:pt x="17" y="11"/>
                    <a:pt x="19" y="11"/>
                    <a:pt x="20" y="11"/>
                  </a:cubicBezTo>
                  <a:cubicBezTo>
                    <a:pt x="20" y="12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1"/>
                    <a:pt x="19" y="11"/>
                  </a:cubicBezTo>
                  <a:lnTo>
                    <a:pt x="17" y="11"/>
                  </a:lnTo>
                  <a:lnTo>
                    <a:pt x="17" y="16"/>
                  </a:lnTo>
                  <a:lnTo>
                    <a:pt x="23" y="16"/>
                  </a:lnTo>
                  <a:lnTo>
                    <a:pt x="23" y="4"/>
                  </a:lnTo>
                  <a:lnTo>
                    <a:pt x="23" y="4"/>
                  </a:lnTo>
                  <a:cubicBezTo>
                    <a:pt x="22" y="4"/>
                    <a:pt x="20" y="3"/>
                    <a:pt x="19" y="2"/>
                  </a:cubicBezTo>
                  <a:lnTo>
                    <a:pt x="19" y="2"/>
                  </a:lnTo>
                  <a:lnTo>
                    <a:pt x="14" y="7"/>
                  </a:lnTo>
                  <a:lnTo>
                    <a:pt x="14" y="7"/>
                  </a:lnTo>
                  <a:cubicBezTo>
                    <a:pt x="14" y="7"/>
                    <a:pt x="15" y="9"/>
                    <a:pt x="13" y="11"/>
                  </a:cubicBezTo>
                  <a:cubicBezTo>
                    <a:pt x="12" y="12"/>
                    <a:pt x="8" y="12"/>
                    <a:pt x="8" y="12"/>
                  </a:cubicBezTo>
                  <a:lnTo>
                    <a:pt x="8" y="12"/>
                  </a:lnTo>
                  <a:lnTo>
                    <a:pt x="2" y="17"/>
                  </a:lnTo>
                  <a:lnTo>
                    <a:pt x="2" y="26"/>
                  </a:lnTo>
                  <a:lnTo>
                    <a:pt x="13" y="26"/>
                  </a:lnTo>
                  <a:lnTo>
                    <a:pt x="13" y="18"/>
                  </a:lnTo>
                  <a:lnTo>
                    <a:pt x="6" y="18"/>
                  </a:lnTo>
                  <a:lnTo>
                    <a:pt x="6" y="21"/>
                  </a:lnTo>
                  <a:cubicBezTo>
                    <a:pt x="6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7" y="21"/>
                    <a:pt x="6" y="21"/>
                  </a:cubicBezTo>
                  <a:cubicBezTo>
                    <a:pt x="6" y="21"/>
                    <a:pt x="6" y="18"/>
                    <a:pt x="6" y="18"/>
                  </a:cubicBezTo>
                  <a:cubicBezTo>
                    <a:pt x="7" y="18"/>
                    <a:pt x="12" y="18"/>
                    <a:pt x="13" y="18"/>
                  </a:cubicBezTo>
                  <a:cubicBezTo>
                    <a:pt x="13" y="18"/>
                    <a:pt x="13" y="26"/>
                    <a:pt x="13" y="26"/>
                  </a:cubicBezTo>
                  <a:cubicBezTo>
                    <a:pt x="12" y="26"/>
                    <a:pt x="2" y="26"/>
                    <a:pt x="1" y="26"/>
                  </a:cubicBezTo>
                  <a:cubicBezTo>
                    <a:pt x="1" y="26"/>
                    <a:pt x="1" y="18"/>
                    <a:pt x="1" y="17"/>
                  </a:cubicBezTo>
                  <a:cubicBezTo>
                    <a:pt x="2" y="17"/>
                    <a:pt x="7" y="12"/>
                    <a:pt x="8" y="11"/>
                  </a:cubicBezTo>
                  <a:cubicBezTo>
                    <a:pt x="9" y="12"/>
                    <a:pt x="11" y="12"/>
                    <a:pt x="13" y="11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9" y="2"/>
                    <a:pt x="19" y="2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59" name="Freeform 83"/>
            <p:cNvSpPr>
              <a:spLocks noEditPoints="1"/>
            </p:cNvSpPr>
            <p:nvPr/>
          </p:nvSpPr>
          <p:spPr bwMode="auto">
            <a:xfrm>
              <a:off x="2118" y="2663"/>
              <a:ext cx="127" cy="11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3"/>
                </a:cxn>
                <a:cxn ang="0">
                  <a:pos x="16" y="12"/>
                </a:cxn>
                <a:cxn ang="0">
                  <a:pos x="13" y="6"/>
                </a:cxn>
                <a:cxn ang="0">
                  <a:pos x="10" y="9"/>
                </a:cxn>
                <a:cxn ang="0">
                  <a:pos x="14" y="6"/>
                </a:cxn>
                <a:cxn ang="0">
                  <a:pos x="16" y="3"/>
                </a:cxn>
                <a:cxn ang="0">
                  <a:pos x="21" y="5"/>
                </a:cxn>
                <a:cxn ang="0">
                  <a:pos x="19" y="9"/>
                </a:cxn>
                <a:cxn ang="0">
                  <a:pos x="21" y="11"/>
                </a:cxn>
                <a:cxn ang="0">
                  <a:pos x="19" y="14"/>
                </a:cxn>
                <a:cxn ang="0">
                  <a:pos x="21" y="16"/>
                </a:cxn>
                <a:cxn ang="0">
                  <a:pos x="14" y="19"/>
                </a:cxn>
                <a:cxn ang="0">
                  <a:pos x="3" y="15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11" y="13"/>
                </a:cxn>
                <a:cxn ang="0">
                  <a:pos x="0" y="22"/>
                </a:cxn>
                <a:cxn ang="0">
                  <a:pos x="17" y="19"/>
                </a:cxn>
                <a:cxn ang="0">
                  <a:pos x="24" y="15"/>
                </a:cxn>
                <a:cxn ang="0">
                  <a:pos x="25" y="7"/>
                </a:cxn>
                <a:cxn ang="0">
                  <a:pos x="24" y="3"/>
                </a:cxn>
                <a:cxn ang="0">
                  <a:pos x="19" y="0"/>
                </a:cxn>
                <a:cxn ang="0">
                  <a:pos x="18" y="1"/>
                </a:cxn>
                <a:cxn ang="0">
                  <a:pos x="23" y="4"/>
                </a:cxn>
                <a:cxn ang="0">
                  <a:pos x="24" y="8"/>
                </a:cxn>
                <a:cxn ang="0">
                  <a:pos x="23" y="15"/>
                </a:cxn>
                <a:cxn ang="0">
                  <a:pos x="16" y="18"/>
                </a:cxn>
                <a:cxn ang="0">
                  <a:pos x="2" y="21"/>
                </a:cxn>
                <a:cxn ang="0">
                  <a:pos x="10" y="14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2" y="14"/>
                </a:cxn>
                <a:cxn ang="0">
                  <a:pos x="16" y="20"/>
                </a:cxn>
                <a:cxn ang="0">
                  <a:pos x="22" y="17"/>
                </a:cxn>
                <a:cxn ang="0">
                  <a:pos x="21" y="13"/>
                </a:cxn>
                <a:cxn ang="0">
                  <a:pos x="22" y="12"/>
                </a:cxn>
                <a:cxn ang="0">
                  <a:pos x="21" y="10"/>
                </a:cxn>
                <a:cxn ang="0">
                  <a:pos x="22" y="10"/>
                </a:cxn>
                <a:cxn ang="0">
                  <a:pos x="17" y="5"/>
                </a:cxn>
                <a:cxn ang="0">
                  <a:pos x="13" y="2"/>
                </a:cxn>
                <a:cxn ang="0">
                  <a:pos x="9" y="5"/>
                </a:cxn>
                <a:cxn ang="0">
                  <a:pos x="14" y="10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12" y="4"/>
                </a:cxn>
                <a:cxn ang="0">
                  <a:pos x="18" y="1"/>
                </a:cxn>
              </a:cxnLst>
              <a:rect l="0" t="0" r="r" b="b"/>
              <a:pathLst>
                <a:path w="25" h="22">
                  <a:moveTo>
                    <a:pt x="18" y="0"/>
                  </a:moveTo>
                  <a:lnTo>
                    <a:pt x="11" y="0"/>
                  </a:lnTo>
                  <a:cubicBezTo>
                    <a:pt x="11" y="0"/>
                    <a:pt x="11" y="2"/>
                    <a:pt x="11" y="3"/>
                  </a:cubicBezTo>
                  <a:cubicBezTo>
                    <a:pt x="10" y="3"/>
                    <a:pt x="8" y="3"/>
                    <a:pt x="8" y="3"/>
                  </a:cubicBezTo>
                  <a:lnTo>
                    <a:pt x="8" y="12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6"/>
                  </a:lnTo>
                  <a:cubicBezTo>
                    <a:pt x="13" y="6"/>
                    <a:pt x="13" y="8"/>
                    <a:pt x="13" y="9"/>
                  </a:cubicBezTo>
                  <a:cubicBezTo>
                    <a:pt x="13" y="9"/>
                    <a:pt x="11" y="9"/>
                    <a:pt x="10" y="9"/>
                  </a:cubicBezTo>
                  <a:cubicBezTo>
                    <a:pt x="10" y="8"/>
                    <a:pt x="10" y="6"/>
                    <a:pt x="10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6" y="3"/>
                    <a:pt x="16" y="5"/>
                    <a:pt x="16" y="5"/>
                  </a:cubicBezTo>
                  <a:cubicBezTo>
                    <a:pt x="16" y="5"/>
                    <a:pt x="20" y="5"/>
                    <a:pt x="21" y="5"/>
                  </a:cubicBezTo>
                  <a:cubicBezTo>
                    <a:pt x="21" y="6"/>
                    <a:pt x="21" y="8"/>
                    <a:pt x="21" y="9"/>
                  </a:cubicBezTo>
                  <a:cubicBezTo>
                    <a:pt x="21" y="9"/>
                    <a:pt x="19" y="9"/>
                    <a:pt x="19" y="9"/>
                  </a:cubicBezTo>
                  <a:lnTo>
                    <a:pt x="19" y="11"/>
                  </a:lnTo>
                  <a:cubicBezTo>
                    <a:pt x="19" y="11"/>
                    <a:pt x="21" y="11"/>
                    <a:pt x="21" y="11"/>
                  </a:cubicBezTo>
                  <a:cubicBezTo>
                    <a:pt x="21" y="11"/>
                    <a:pt x="19" y="11"/>
                    <a:pt x="19" y="11"/>
                  </a:cubicBezTo>
                  <a:lnTo>
                    <a:pt x="19" y="14"/>
                  </a:lnTo>
                  <a:cubicBezTo>
                    <a:pt x="19" y="14"/>
                    <a:pt x="21" y="14"/>
                    <a:pt x="21" y="14"/>
                  </a:cubicBezTo>
                  <a:cubicBezTo>
                    <a:pt x="21" y="14"/>
                    <a:pt x="21" y="16"/>
                    <a:pt x="21" y="16"/>
                  </a:cubicBezTo>
                  <a:cubicBezTo>
                    <a:pt x="20" y="16"/>
                    <a:pt x="14" y="16"/>
                    <a:pt x="14" y="16"/>
                  </a:cubicBezTo>
                  <a:cubicBezTo>
                    <a:pt x="14" y="16"/>
                    <a:pt x="14" y="19"/>
                    <a:pt x="14" y="19"/>
                  </a:cubicBezTo>
                  <a:cubicBezTo>
                    <a:pt x="14" y="19"/>
                    <a:pt x="4" y="19"/>
                    <a:pt x="3" y="19"/>
                  </a:cubicBezTo>
                  <a:cubicBezTo>
                    <a:pt x="3" y="19"/>
                    <a:pt x="3" y="16"/>
                    <a:pt x="3" y="15"/>
                  </a:cubicBezTo>
                  <a:cubicBezTo>
                    <a:pt x="4" y="15"/>
                    <a:pt x="8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6" y="16"/>
                    <a:pt x="6" y="16"/>
                  </a:cubicBezTo>
                  <a:lnTo>
                    <a:pt x="6" y="18"/>
                  </a:lnTo>
                  <a:lnTo>
                    <a:pt x="11" y="18"/>
                  </a:lnTo>
                  <a:lnTo>
                    <a:pt x="11" y="13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17" y="22"/>
                  </a:lnTo>
                  <a:cubicBezTo>
                    <a:pt x="17" y="22"/>
                    <a:pt x="17" y="19"/>
                    <a:pt x="17" y="19"/>
                  </a:cubicBezTo>
                  <a:cubicBezTo>
                    <a:pt x="18" y="19"/>
                    <a:pt x="24" y="19"/>
                    <a:pt x="24" y="19"/>
                  </a:cubicBezTo>
                  <a:cubicBezTo>
                    <a:pt x="24" y="19"/>
                    <a:pt x="24" y="16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7"/>
                  </a:lnTo>
                  <a:cubicBezTo>
                    <a:pt x="25" y="7"/>
                    <a:pt x="25" y="7"/>
                    <a:pt x="24" y="7"/>
                  </a:cubicBezTo>
                  <a:cubicBezTo>
                    <a:pt x="24" y="7"/>
                    <a:pt x="24" y="3"/>
                    <a:pt x="24" y="3"/>
                  </a:cubicBezTo>
                  <a:cubicBezTo>
                    <a:pt x="24" y="3"/>
                    <a:pt x="20" y="3"/>
                    <a:pt x="19" y="3"/>
                  </a:cubicBezTo>
                  <a:cubicBezTo>
                    <a:pt x="19" y="2"/>
                    <a:pt x="19" y="0"/>
                    <a:pt x="19" y="0"/>
                  </a:cubicBezTo>
                  <a:lnTo>
                    <a:pt x="18" y="0"/>
                  </a:lnTo>
                  <a:close/>
                  <a:moveTo>
                    <a:pt x="18" y="1"/>
                  </a:moveTo>
                  <a:cubicBezTo>
                    <a:pt x="18" y="2"/>
                    <a:pt x="18" y="4"/>
                    <a:pt x="18" y="4"/>
                  </a:cubicBezTo>
                  <a:cubicBezTo>
                    <a:pt x="18" y="4"/>
                    <a:pt x="22" y="4"/>
                    <a:pt x="23" y="4"/>
                  </a:cubicBezTo>
                  <a:cubicBezTo>
                    <a:pt x="23" y="5"/>
                    <a:pt x="23" y="8"/>
                    <a:pt x="23" y="8"/>
                  </a:cubicBezTo>
                  <a:cubicBezTo>
                    <a:pt x="23" y="8"/>
                    <a:pt x="24" y="8"/>
                    <a:pt x="24" y="8"/>
                  </a:cubicBezTo>
                  <a:cubicBezTo>
                    <a:pt x="24" y="9"/>
                    <a:pt x="24" y="14"/>
                    <a:pt x="24" y="15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3" y="15"/>
                    <a:pt x="23" y="17"/>
                    <a:pt x="23" y="18"/>
                  </a:cubicBezTo>
                  <a:cubicBezTo>
                    <a:pt x="22" y="18"/>
                    <a:pt x="16" y="18"/>
                    <a:pt x="16" y="18"/>
                  </a:cubicBezTo>
                  <a:cubicBezTo>
                    <a:pt x="16" y="18"/>
                    <a:pt x="16" y="20"/>
                    <a:pt x="16" y="21"/>
                  </a:cubicBezTo>
                  <a:cubicBezTo>
                    <a:pt x="15" y="21"/>
                    <a:pt x="3" y="21"/>
                    <a:pt x="2" y="21"/>
                  </a:cubicBezTo>
                  <a:cubicBezTo>
                    <a:pt x="2" y="20"/>
                    <a:pt x="2" y="15"/>
                    <a:pt x="2" y="14"/>
                  </a:cubicBezTo>
                  <a:cubicBezTo>
                    <a:pt x="2" y="14"/>
                    <a:pt x="9" y="14"/>
                    <a:pt x="10" y="14"/>
                  </a:cubicBezTo>
                  <a:cubicBezTo>
                    <a:pt x="10" y="15"/>
                    <a:pt x="10" y="17"/>
                    <a:pt x="10" y="18"/>
                  </a:cubicBezTo>
                  <a:cubicBezTo>
                    <a:pt x="10" y="18"/>
                    <a:pt x="8" y="18"/>
                    <a:pt x="7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10" y="17"/>
                    <a:pt x="10" y="17"/>
                  </a:cubicBezTo>
                  <a:lnTo>
                    <a:pt x="10" y="14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6" y="20"/>
                  </a:lnTo>
                  <a:cubicBezTo>
                    <a:pt x="16" y="20"/>
                    <a:pt x="16" y="18"/>
                    <a:pt x="16" y="17"/>
                  </a:cubicBezTo>
                  <a:cubicBezTo>
                    <a:pt x="17" y="17"/>
                    <a:pt x="22" y="17"/>
                    <a:pt x="22" y="17"/>
                  </a:cubicBezTo>
                  <a:lnTo>
                    <a:pt x="22" y="13"/>
                  </a:lnTo>
                  <a:cubicBezTo>
                    <a:pt x="22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2" y="12"/>
                    <a:pt x="22" y="12"/>
                  </a:cubicBezTo>
                  <a:lnTo>
                    <a:pt x="22" y="10"/>
                  </a:lnTo>
                  <a:cubicBezTo>
                    <a:pt x="22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lnTo>
                    <a:pt x="22" y="5"/>
                  </a:lnTo>
                  <a:cubicBezTo>
                    <a:pt x="22" y="5"/>
                    <a:pt x="18" y="5"/>
                    <a:pt x="17" y="5"/>
                  </a:cubicBezTo>
                  <a:cubicBezTo>
                    <a:pt x="17" y="4"/>
                    <a:pt x="17" y="2"/>
                    <a:pt x="17" y="2"/>
                  </a:cubicBezTo>
                  <a:lnTo>
                    <a:pt x="13" y="2"/>
                  </a:lnTo>
                  <a:cubicBezTo>
                    <a:pt x="13" y="2"/>
                    <a:pt x="13" y="4"/>
                    <a:pt x="13" y="5"/>
                  </a:cubicBezTo>
                  <a:cubicBezTo>
                    <a:pt x="12" y="5"/>
                    <a:pt x="9" y="5"/>
                    <a:pt x="9" y="5"/>
                  </a:cubicBezTo>
                  <a:lnTo>
                    <a:pt x="9" y="10"/>
                  </a:lnTo>
                  <a:lnTo>
                    <a:pt x="14" y="10"/>
                  </a:lnTo>
                  <a:cubicBezTo>
                    <a:pt x="14" y="10"/>
                    <a:pt x="14" y="8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10"/>
                    <a:pt x="15" y="11"/>
                  </a:cubicBezTo>
                  <a:cubicBezTo>
                    <a:pt x="14" y="11"/>
                    <a:pt x="9" y="11"/>
                    <a:pt x="9" y="11"/>
                  </a:cubicBezTo>
                  <a:cubicBezTo>
                    <a:pt x="9" y="10"/>
                    <a:pt x="9" y="5"/>
                    <a:pt x="9" y="4"/>
                  </a:cubicBezTo>
                  <a:cubicBezTo>
                    <a:pt x="9" y="4"/>
                    <a:pt x="12" y="4"/>
                    <a:pt x="12" y="4"/>
                  </a:cubicBezTo>
                  <a:cubicBezTo>
                    <a:pt x="12" y="4"/>
                    <a:pt x="12" y="2"/>
                    <a:pt x="12" y="1"/>
                  </a:cubicBezTo>
                  <a:cubicBezTo>
                    <a:pt x="13" y="1"/>
                    <a:pt x="17" y="1"/>
                    <a:pt x="18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0" name="Freeform 84"/>
            <p:cNvSpPr>
              <a:spLocks noEditPoints="1"/>
            </p:cNvSpPr>
            <p:nvPr/>
          </p:nvSpPr>
          <p:spPr bwMode="auto">
            <a:xfrm>
              <a:off x="1996" y="2663"/>
              <a:ext cx="158" cy="10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7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0" y="17"/>
                </a:cxn>
                <a:cxn ang="0">
                  <a:pos x="3" y="21"/>
                </a:cxn>
                <a:cxn ang="0">
                  <a:pos x="20" y="13"/>
                </a:cxn>
                <a:cxn ang="0">
                  <a:pos x="11" y="18"/>
                </a:cxn>
                <a:cxn ang="0">
                  <a:pos x="16" y="16"/>
                </a:cxn>
                <a:cxn ang="0">
                  <a:pos x="13" y="15"/>
                </a:cxn>
                <a:cxn ang="0">
                  <a:pos x="17" y="19"/>
                </a:cxn>
                <a:cxn ang="0">
                  <a:pos x="4" y="17"/>
                </a:cxn>
                <a:cxn ang="0">
                  <a:pos x="13" y="12"/>
                </a:cxn>
                <a:cxn ang="0">
                  <a:pos x="15" y="7"/>
                </a:cxn>
                <a:cxn ang="0">
                  <a:pos x="28" y="3"/>
                </a:cxn>
                <a:cxn ang="0">
                  <a:pos x="21" y="10"/>
                </a:cxn>
                <a:cxn ang="0">
                  <a:pos x="23" y="6"/>
                </a:cxn>
                <a:cxn ang="0">
                  <a:pos x="25" y="8"/>
                </a:cxn>
                <a:cxn ang="0">
                  <a:pos x="19" y="4"/>
                </a:cxn>
                <a:cxn ang="0">
                  <a:pos x="31" y="12"/>
                </a:cxn>
                <a:cxn ang="0">
                  <a:pos x="31" y="0"/>
                </a:cxn>
                <a:cxn ang="0">
                  <a:pos x="30" y="11"/>
                </a:cxn>
                <a:cxn ang="0">
                  <a:pos x="20" y="5"/>
                </a:cxn>
                <a:cxn ang="0">
                  <a:pos x="24" y="7"/>
                </a:cxn>
                <a:cxn ang="0">
                  <a:pos x="24" y="5"/>
                </a:cxn>
                <a:cxn ang="0">
                  <a:pos x="20" y="11"/>
                </a:cxn>
                <a:cxn ang="0">
                  <a:pos x="29" y="2"/>
                </a:cxn>
                <a:cxn ang="0">
                  <a:pos x="13" y="7"/>
                </a:cxn>
                <a:cxn ang="0">
                  <a:pos x="12" y="11"/>
                </a:cxn>
                <a:cxn ang="0">
                  <a:pos x="7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19" y="20"/>
                </a:cxn>
                <a:cxn ang="0">
                  <a:pos x="12" y="14"/>
                </a:cxn>
                <a:cxn ang="0">
                  <a:pos x="15" y="17"/>
                </a:cxn>
                <a:cxn ang="0">
                  <a:pos x="12" y="17"/>
                </a:cxn>
                <a:cxn ang="0">
                  <a:pos x="19" y="14"/>
                </a:cxn>
                <a:cxn ang="0">
                  <a:pos x="4" y="21"/>
                </a:cxn>
                <a:cxn ang="0">
                  <a:pos x="7" y="12"/>
                </a:cxn>
                <a:cxn ang="0">
                  <a:pos x="13" y="9"/>
                </a:cxn>
                <a:cxn ang="0">
                  <a:pos x="20" y="1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lnTo>
                    <a:pt x="19" y="0"/>
                  </a:lnTo>
                  <a:lnTo>
                    <a:pt x="11" y="7"/>
                  </a:lnTo>
                  <a:lnTo>
                    <a:pt x="12" y="7"/>
                  </a:lnTo>
                  <a:cubicBezTo>
                    <a:pt x="12" y="8"/>
                    <a:pt x="13" y="9"/>
                    <a:pt x="11" y="10"/>
                  </a:cubicBezTo>
                  <a:cubicBezTo>
                    <a:pt x="10" y="12"/>
                    <a:pt x="7" y="11"/>
                    <a:pt x="7" y="11"/>
                  </a:cubicBezTo>
                  <a:lnTo>
                    <a:pt x="7" y="11"/>
                  </a:lnTo>
                  <a:lnTo>
                    <a:pt x="7" y="11"/>
                  </a:lnTo>
                  <a:lnTo>
                    <a:pt x="0" y="17"/>
                  </a:lnTo>
                  <a:lnTo>
                    <a:pt x="0" y="17"/>
                  </a:lnTo>
                  <a:cubicBezTo>
                    <a:pt x="1" y="18"/>
                    <a:pt x="2" y="20"/>
                    <a:pt x="3" y="21"/>
                  </a:cubicBezTo>
                  <a:lnTo>
                    <a:pt x="3" y="21"/>
                  </a:lnTo>
                  <a:lnTo>
                    <a:pt x="20" y="21"/>
                  </a:lnTo>
                  <a:lnTo>
                    <a:pt x="20" y="13"/>
                  </a:lnTo>
                  <a:lnTo>
                    <a:pt x="11" y="13"/>
                  </a:lnTo>
                  <a:lnTo>
                    <a:pt x="11" y="18"/>
                  </a:lnTo>
                  <a:lnTo>
                    <a:pt x="16" y="18"/>
                  </a:lnTo>
                  <a:lnTo>
                    <a:pt x="16" y="16"/>
                  </a:lnTo>
                  <a:cubicBezTo>
                    <a:pt x="16" y="16"/>
                    <a:pt x="14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7" y="15"/>
                    <a:pt x="17" y="15"/>
                  </a:cubicBezTo>
                  <a:cubicBezTo>
                    <a:pt x="17" y="16"/>
                    <a:pt x="17" y="19"/>
                    <a:pt x="17" y="19"/>
                  </a:cubicBezTo>
                  <a:cubicBezTo>
                    <a:pt x="17" y="19"/>
                    <a:pt x="6" y="19"/>
                    <a:pt x="5" y="19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4" y="16"/>
                    <a:pt x="7" y="14"/>
                    <a:pt x="7" y="13"/>
                  </a:cubicBezTo>
                  <a:cubicBezTo>
                    <a:pt x="9" y="14"/>
                    <a:pt x="11" y="13"/>
                    <a:pt x="13" y="12"/>
                  </a:cubicBezTo>
                  <a:cubicBezTo>
                    <a:pt x="14" y="11"/>
                    <a:pt x="15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5" y="7"/>
                    <a:pt x="20" y="3"/>
                    <a:pt x="20" y="3"/>
                  </a:cubicBezTo>
                  <a:cubicBezTo>
                    <a:pt x="20" y="3"/>
                    <a:pt x="27" y="3"/>
                    <a:pt x="28" y="3"/>
                  </a:cubicBezTo>
                  <a:cubicBezTo>
                    <a:pt x="28" y="3"/>
                    <a:pt x="28" y="9"/>
                    <a:pt x="28" y="10"/>
                  </a:cubicBezTo>
                  <a:cubicBezTo>
                    <a:pt x="27" y="10"/>
                    <a:pt x="22" y="10"/>
                    <a:pt x="21" y="10"/>
                  </a:cubicBezTo>
                  <a:cubicBezTo>
                    <a:pt x="21" y="9"/>
                    <a:pt x="21" y="7"/>
                    <a:pt x="21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3" y="7"/>
                    <a:pt x="23" y="8"/>
                    <a:pt x="23" y="8"/>
                  </a:cubicBezTo>
                  <a:lnTo>
                    <a:pt x="25" y="8"/>
                  </a:lnTo>
                  <a:lnTo>
                    <a:pt x="25" y="4"/>
                  </a:lnTo>
                  <a:lnTo>
                    <a:pt x="19" y="4"/>
                  </a:lnTo>
                  <a:lnTo>
                    <a:pt x="19" y="12"/>
                  </a:lnTo>
                  <a:lnTo>
                    <a:pt x="31" y="12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30" y="1"/>
                  </a:moveTo>
                  <a:cubicBezTo>
                    <a:pt x="30" y="2"/>
                    <a:pt x="30" y="11"/>
                    <a:pt x="30" y="11"/>
                  </a:cubicBezTo>
                  <a:cubicBezTo>
                    <a:pt x="29" y="11"/>
                    <a:pt x="21" y="11"/>
                    <a:pt x="20" y="11"/>
                  </a:cubicBezTo>
                  <a:cubicBezTo>
                    <a:pt x="20" y="11"/>
                    <a:pt x="20" y="6"/>
                    <a:pt x="20" y="5"/>
                  </a:cubicBezTo>
                  <a:cubicBezTo>
                    <a:pt x="21" y="5"/>
                    <a:pt x="23" y="5"/>
                    <a:pt x="24" y="5"/>
                  </a:cubicBezTo>
                  <a:cubicBezTo>
                    <a:pt x="24" y="6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5"/>
                    <a:pt x="24" y="5"/>
                  </a:cubicBezTo>
                  <a:lnTo>
                    <a:pt x="20" y="5"/>
                  </a:lnTo>
                  <a:lnTo>
                    <a:pt x="20" y="11"/>
                  </a:lnTo>
                  <a:lnTo>
                    <a:pt x="29" y="11"/>
                  </a:lnTo>
                  <a:lnTo>
                    <a:pt x="29" y="2"/>
                  </a:lnTo>
                  <a:lnTo>
                    <a:pt x="20" y="2"/>
                  </a:lnTo>
                  <a:lnTo>
                    <a:pt x="13" y="7"/>
                  </a:lnTo>
                  <a:lnTo>
                    <a:pt x="13" y="7"/>
                  </a:lnTo>
                  <a:cubicBezTo>
                    <a:pt x="13" y="7"/>
                    <a:pt x="14" y="10"/>
                    <a:pt x="12" y="11"/>
                  </a:cubicBezTo>
                  <a:cubicBezTo>
                    <a:pt x="10" y="13"/>
                    <a:pt x="8" y="12"/>
                    <a:pt x="8" y="12"/>
                  </a:cubicBezTo>
                  <a:lnTo>
                    <a:pt x="7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2" y="17"/>
                  </a:lnTo>
                  <a:cubicBezTo>
                    <a:pt x="3" y="17"/>
                    <a:pt x="4" y="19"/>
                    <a:pt x="4" y="20"/>
                  </a:cubicBezTo>
                  <a:lnTo>
                    <a:pt x="4" y="20"/>
                  </a:lnTo>
                  <a:lnTo>
                    <a:pt x="19" y="20"/>
                  </a:lnTo>
                  <a:lnTo>
                    <a:pt x="19" y="14"/>
                  </a:lnTo>
                  <a:lnTo>
                    <a:pt x="12" y="14"/>
                  </a:lnTo>
                  <a:lnTo>
                    <a:pt x="12" y="17"/>
                  </a:lnTo>
                  <a:cubicBezTo>
                    <a:pt x="12" y="17"/>
                    <a:pt x="14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3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3" y="14"/>
                    <a:pt x="18" y="14"/>
                    <a:pt x="19" y="14"/>
                  </a:cubicBezTo>
                  <a:cubicBezTo>
                    <a:pt x="19" y="15"/>
                    <a:pt x="19" y="20"/>
                    <a:pt x="19" y="21"/>
                  </a:cubicBezTo>
                  <a:cubicBezTo>
                    <a:pt x="18" y="21"/>
                    <a:pt x="4" y="21"/>
                    <a:pt x="4" y="21"/>
                  </a:cubicBezTo>
                  <a:cubicBezTo>
                    <a:pt x="3" y="20"/>
                    <a:pt x="2" y="18"/>
                    <a:pt x="1" y="17"/>
                  </a:cubicBezTo>
                  <a:cubicBezTo>
                    <a:pt x="2" y="16"/>
                    <a:pt x="7" y="12"/>
                    <a:pt x="7" y="12"/>
                  </a:cubicBezTo>
                  <a:cubicBezTo>
                    <a:pt x="8" y="12"/>
                    <a:pt x="10" y="12"/>
                    <a:pt x="12" y="11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3" y="8"/>
                    <a:pt x="13" y="7"/>
                    <a:pt x="13" y="7"/>
                  </a:cubicBezTo>
                  <a:cubicBezTo>
                    <a:pt x="13" y="6"/>
                    <a:pt x="19" y="1"/>
                    <a:pt x="20" y="1"/>
                  </a:cubicBezTo>
                  <a:cubicBezTo>
                    <a:pt x="20" y="1"/>
                    <a:pt x="29" y="1"/>
                    <a:pt x="30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1" name="Freeform 85"/>
            <p:cNvSpPr>
              <a:spLocks noEditPoints="1"/>
            </p:cNvSpPr>
            <p:nvPr/>
          </p:nvSpPr>
          <p:spPr bwMode="auto">
            <a:xfrm>
              <a:off x="1960" y="2531"/>
              <a:ext cx="128" cy="1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1"/>
                </a:cxn>
                <a:cxn ang="0">
                  <a:pos x="0" y="7"/>
                </a:cxn>
                <a:cxn ang="0">
                  <a:pos x="10" y="21"/>
                </a:cxn>
                <a:cxn ang="0">
                  <a:pos x="4" y="12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3" y="19"/>
                </a:cxn>
                <a:cxn ang="0">
                  <a:pos x="7" y="9"/>
                </a:cxn>
                <a:cxn ang="0">
                  <a:pos x="10" y="3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5" y="3"/>
                </a:cxn>
                <a:cxn ang="0">
                  <a:pos x="19" y="8"/>
                </a:cxn>
                <a:cxn ang="0">
                  <a:pos x="22" y="10"/>
                </a:cxn>
                <a:cxn ang="0">
                  <a:pos x="19" y="13"/>
                </a:cxn>
                <a:cxn ang="0">
                  <a:pos x="15" y="10"/>
                </a:cxn>
                <a:cxn ang="0">
                  <a:pos x="18" y="8"/>
                </a:cxn>
                <a:cxn ang="0">
                  <a:pos x="12" y="15"/>
                </a:cxn>
                <a:cxn ang="0">
                  <a:pos x="22" y="12"/>
                </a:cxn>
                <a:cxn ang="0">
                  <a:pos x="25" y="5"/>
                </a:cxn>
                <a:cxn ang="0">
                  <a:pos x="22" y="1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21" y="2"/>
                </a:cxn>
                <a:cxn ang="0">
                  <a:pos x="24" y="6"/>
                </a:cxn>
                <a:cxn ang="0">
                  <a:pos x="21" y="11"/>
                </a:cxn>
                <a:cxn ang="0">
                  <a:pos x="13" y="14"/>
                </a:cxn>
                <a:cxn ang="0">
                  <a:pos x="17" y="9"/>
                </a:cxn>
                <a:cxn ang="0">
                  <a:pos x="14" y="9"/>
                </a:cxn>
                <a:cxn ang="0">
                  <a:pos x="20" y="14"/>
                </a:cxn>
                <a:cxn ang="0">
                  <a:pos x="23" y="11"/>
                </a:cxn>
                <a:cxn ang="0">
                  <a:pos x="20" y="7"/>
                </a:cxn>
                <a:cxn ang="0">
                  <a:pos x="14" y="2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1" y="4"/>
                </a:cxn>
                <a:cxn ang="0">
                  <a:pos x="6" y="2"/>
                </a:cxn>
                <a:cxn ang="0">
                  <a:pos x="2" y="8"/>
                </a:cxn>
                <a:cxn ang="0">
                  <a:pos x="9" y="20"/>
                </a:cxn>
                <a:cxn ang="0">
                  <a:pos x="6" y="13"/>
                </a:cxn>
                <a:cxn ang="0">
                  <a:pos x="5" y="15"/>
                </a:cxn>
                <a:cxn ang="0">
                  <a:pos x="9" y="13"/>
                </a:cxn>
                <a:cxn ang="0">
                  <a:pos x="1" y="20"/>
                </a:cxn>
                <a:cxn ang="0">
                  <a:pos x="5" y="8"/>
                </a:cxn>
                <a:cxn ang="0">
                  <a:pos x="9" y="2"/>
                </a:cxn>
                <a:cxn ang="0">
                  <a:pos x="16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8" y="0"/>
                  </a:lnTo>
                  <a:cubicBezTo>
                    <a:pt x="8" y="0"/>
                    <a:pt x="8" y="0"/>
                    <a:pt x="8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4" y="1"/>
                    <a:pt x="4" y="6"/>
                    <a:pt x="4" y="7"/>
                  </a:cubicBezTo>
                  <a:cubicBezTo>
                    <a:pt x="3" y="7"/>
                    <a:pt x="0" y="7"/>
                    <a:pt x="0" y="7"/>
                  </a:cubicBezTo>
                  <a:lnTo>
                    <a:pt x="0" y="21"/>
                  </a:lnTo>
                  <a:lnTo>
                    <a:pt x="10" y="21"/>
                  </a:lnTo>
                  <a:lnTo>
                    <a:pt x="10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7" y="16"/>
                  </a:lnTo>
                  <a:cubicBezTo>
                    <a:pt x="7" y="16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5"/>
                    <a:pt x="8" y="18"/>
                    <a:pt x="8" y="19"/>
                  </a:cubicBezTo>
                  <a:cubicBezTo>
                    <a:pt x="7" y="19"/>
                    <a:pt x="4" y="19"/>
                    <a:pt x="3" y="19"/>
                  </a:cubicBezTo>
                  <a:cubicBezTo>
                    <a:pt x="3" y="18"/>
                    <a:pt x="3" y="10"/>
                    <a:pt x="3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7" y="9"/>
                    <a:pt x="7" y="4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lnTo>
                    <a:pt x="13" y="5"/>
                  </a:lnTo>
                  <a:cubicBezTo>
                    <a:pt x="13" y="5"/>
                    <a:pt x="13" y="4"/>
                    <a:pt x="13" y="3"/>
                  </a:cubicBezTo>
                  <a:cubicBezTo>
                    <a:pt x="13" y="4"/>
                    <a:pt x="13" y="5"/>
                    <a:pt x="13" y="5"/>
                  </a:cubicBezTo>
                  <a:lnTo>
                    <a:pt x="15" y="5"/>
                  </a:lnTo>
                  <a:cubicBezTo>
                    <a:pt x="15" y="5"/>
                    <a:pt x="15" y="4"/>
                    <a:pt x="15" y="3"/>
                  </a:cubicBezTo>
                  <a:cubicBezTo>
                    <a:pt x="16" y="3"/>
                    <a:pt x="19" y="3"/>
                    <a:pt x="19" y="3"/>
                  </a:cubicBezTo>
                  <a:cubicBezTo>
                    <a:pt x="19" y="4"/>
                    <a:pt x="19" y="8"/>
                    <a:pt x="19" y="8"/>
                  </a:cubicBezTo>
                  <a:cubicBezTo>
                    <a:pt x="19" y="8"/>
                    <a:pt x="22" y="8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0"/>
                    <a:pt x="19" y="10"/>
                    <a:pt x="19" y="10"/>
                  </a:cubicBezTo>
                  <a:cubicBezTo>
                    <a:pt x="19" y="10"/>
                    <a:pt x="19" y="12"/>
                    <a:pt x="19" y="13"/>
                  </a:cubicBezTo>
                  <a:cubicBezTo>
                    <a:pt x="18" y="13"/>
                    <a:pt x="16" y="13"/>
                    <a:pt x="15" y="13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6" y="10"/>
                    <a:pt x="18" y="10"/>
                    <a:pt x="18" y="10"/>
                  </a:cubicBezTo>
                  <a:lnTo>
                    <a:pt x="18" y="8"/>
                  </a:lnTo>
                  <a:lnTo>
                    <a:pt x="12" y="8"/>
                  </a:lnTo>
                  <a:lnTo>
                    <a:pt x="12" y="15"/>
                  </a:lnTo>
                  <a:lnTo>
                    <a:pt x="22" y="15"/>
                  </a:lnTo>
                  <a:cubicBezTo>
                    <a:pt x="22" y="15"/>
                    <a:pt x="22" y="13"/>
                    <a:pt x="22" y="12"/>
                  </a:cubicBezTo>
                  <a:cubicBezTo>
                    <a:pt x="23" y="12"/>
                    <a:pt x="25" y="12"/>
                    <a:pt x="25" y="12"/>
                  </a:cubicBezTo>
                  <a:lnTo>
                    <a:pt x="25" y="5"/>
                  </a:lnTo>
                  <a:cubicBezTo>
                    <a:pt x="25" y="5"/>
                    <a:pt x="23" y="5"/>
                    <a:pt x="22" y="5"/>
                  </a:cubicBezTo>
                  <a:cubicBezTo>
                    <a:pt x="22" y="5"/>
                    <a:pt x="22" y="1"/>
                    <a:pt x="22" y="1"/>
                  </a:cubicBezTo>
                  <a:cubicBezTo>
                    <a:pt x="22" y="1"/>
                    <a:pt x="18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0"/>
                  </a:lnTo>
                  <a:close/>
                  <a:moveTo>
                    <a:pt x="16" y="1"/>
                  </a:move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20" y="2"/>
                    <a:pt x="21" y="2"/>
                  </a:cubicBezTo>
                  <a:cubicBezTo>
                    <a:pt x="21" y="2"/>
                    <a:pt x="21" y="6"/>
                    <a:pt x="21" y="6"/>
                  </a:cubicBezTo>
                  <a:cubicBezTo>
                    <a:pt x="21" y="6"/>
                    <a:pt x="23" y="6"/>
                    <a:pt x="24" y="6"/>
                  </a:cubicBezTo>
                  <a:cubicBezTo>
                    <a:pt x="24" y="7"/>
                    <a:pt x="24" y="10"/>
                    <a:pt x="24" y="11"/>
                  </a:cubicBezTo>
                  <a:cubicBezTo>
                    <a:pt x="23" y="11"/>
                    <a:pt x="21" y="11"/>
                    <a:pt x="21" y="11"/>
                  </a:cubicBezTo>
                  <a:cubicBezTo>
                    <a:pt x="21" y="11"/>
                    <a:pt x="21" y="13"/>
                    <a:pt x="21" y="14"/>
                  </a:cubicBezTo>
                  <a:cubicBezTo>
                    <a:pt x="20" y="14"/>
                    <a:pt x="14" y="14"/>
                    <a:pt x="13" y="14"/>
                  </a:cubicBezTo>
                  <a:cubicBezTo>
                    <a:pt x="13" y="13"/>
                    <a:pt x="13" y="9"/>
                    <a:pt x="13" y="9"/>
                  </a:cubicBezTo>
                  <a:cubicBezTo>
                    <a:pt x="14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4" y="9"/>
                    <a:pt x="14" y="9"/>
                  </a:cubicBezTo>
                  <a:lnTo>
                    <a:pt x="14" y="14"/>
                  </a:lnTo>
                  <a:lnTo>
                    <a:pt x="20" y="14"/>
                  </a:lnTo>
                  <a:cubicBezTo>
                    <a:pt x="20" y="14"/>
                    <a:pt x="20" y="11"/>
                    <a:pt x="20" y="11"/>
                  </a:cubicBezTo>
                  <a:cubicBezTo>
                    <a:pt x="21" y="11"/>
                    <a:pt x="23" y="11"/>
                    <a:pt x="23" y="11"/>
                  </a:cubicBezTo>
                  <a:lnTo>
                    <a:pt x="23" y="7"/>
                  </a:lnTo>
                  <a:cubicBezTo>
                    <a:pt x="23" y="7"/>
                    <a:pt x="21" y="7"/>
                    <a:pt x="20" y="7"/>
                  </a:cubicBezTo>
                  <a:cubicBezTo>
                    <a:pt x="20" y="6"/>
                    <a:pt x="20" y="2"/>
                    <a:pt x="20" y="2"/>
                  </a:cubicBezTo>
                  <a:lnTo>
                    <a:pt x="14" y="2"/>
                  </a:ln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lnTo>
                    <a:pt x="12" y="2"/>
                  </a:lnTo>
                  <a:cubicBezTo>
                    <a:pt x="12" y="2"/>
                    <a:pt x="12" y="3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2"/>
                    <a:pt x="11" y="2"/>
                  </a:cubicBezTo>
                  <a:lnTo>
                    <a:pt x="6" y="2"/>
                  </a:lnTo>
                  <a:cubicBezTo>
                    <a:pt x="6" y="2"/>
                    <a:pt x="6" y="7"/>
                    <a:pt x="6" y="8"/>
                  </a:cubicBezTo>
                  <a:cubicBezTo>
                    <a:pt x="5" y="8"/>
                    <a:pt x="2" y="8"/>
                    <a:pt x="2" y="8"/>
                  </a:cubicBezTo>
                  <a:lnTo>
                    <a:pt x="2" y="20"/>
                  </a:lnTo>
                  <a:lnTo>
                    <a:pt x="9" y="20"/>
                  </a:lnTo>
                  <a:lnTo>
                    <a:pt x="9" y="13"/>
                  </a:lnTo>
                  <a:lnTo>
                    <a:pt x="6" y="13"/>
                  </a:lnTo>
                  <a:cubicBezTo>
                    <a:pt x="6" y="13"/>
                    <a:pt x="6" y="15"/>
                    <a:pt x="6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5" y="13"/>
                  </a:cubicBezTo>
                  <a:cubicBezTo>
                    <a:pt x="6" y="13"/>
                    <a:pt x="9" y="13"/>
                    <a:pt x="9" y="13"/>
                  </a:cubicBezTo>
                  <a:cubicBezTo>
                    <a:pt x="9" y="13"/>
                    <a:pt x="9" y="19"/>
                    <a:pt x="9" y="20"/>
                  </a:cubicBezTo>
                  <a:cubicBezTo>
                    <a:pt x="8" y="20"/>
                    <a:pt x="2" y="20"/>
                    <a:pt x="1" y="20"/>
                  </a:cubicBezTo>
                  <a:cubicBezTo>
                    <a:pt x="1" y="19"/>
                    <a:pt x="1" y="8"/>
                    <a:pt x="1" y="8"/>
                  </a:cubicBezTo>
                  <a:cubicBezTo>
                    <a:pt x="2" y="8"/>
                    <a:pt x="5" y="8"/>
                    <a:pt x="5" y="8"/>
                  </a:cubicBezTo>
                  <a:cubicBezTo>
                    <a:pt x="5" y="8"/>
                    <a:pt x="5" y="2"/>
                    <a:pt x="5" y="2"/>
                  </a:cubicBezTo>
                  <a:cubicBezTo>
                    <a:pt x="6" y="2"/>
                    <a:pt x="9" y="2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15" y="1"/>
                    <a:pt x="16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2" name="Freeform 86"/>
            <p:cNvSpPr>
              <a:spLocks noEditPoints="1"/>
            </p:cNvSpPr>
            <p:nvPr/>
          </p:nvSpPr>
          <p:spPr bwMode="auto">
            <a:xfrm>
              <a:off x="1965" y="2607"/>
              <a:ext cx="127" cy="1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11"/>
                </a:cxn>
                <a:cxn ang="0">
                  <a:pos x="15" y="5"/>
                </a:cxn>
                <a:cxn ang="0">
                  <a:pos x="17" y="8"/>
                </a:cxn>
                <a:cxn ang="0">
                  <a:pos x="13" y="9"/>
                </a:cxn>
                <a:cxn ang="0">
                  <a:pos x="22" y="3"/>
                </a:cxn>
                <a:cxn ang="0">
                  <a:pos x="16" y="15"/>
                </a:cxn>
                <a:cxn ang="0">
                  <a:pos x="9" y="20"/>
                </a:cxn>
                <a:cxn ang="0">
                  <a:pos x="5" y="24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7" y="13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0" y="25"/>
                </a:cxn>
                <a:cxn ang="0">
                  <a:pos x="5" y="27"/>
                </a:cxn>
                <a:cxn ang="0">
                  <a:pos x="12" y="21"/>
                </a:cxn>
                <a:cxn ang="0">
                  <a:pos x="13" y="18"/>
                </a:cxn>
                <a:cxn ang="0">
                  <a:pos x="17" y="18"/>
                </a:cxn>
                <a:cxn ang="0">
                  <a:pos x="25" y="11"/>
                </a:cxn>
                <a:cxn ang="0">
                  <a:pos x="24" y="0"/>
                </a:cxn>
                <a:cxn ang="0">
                  <a:pos x="23" y="10"/>
                </a:cxn>
                <a:cxn ang="0">
                  <a:pos x="12" y="17"/>
                </a:cxn>
                <a:cxn ang="0">
                  <a:pos x="11" y="21"/>
                </a:cxn>
                <a:cxn ang="0">
                  <a:pos x="1" y="24"/>
                </a:cxn>
                <a:cxn ang="0">
                  <a:pos x="8" y="11"/>
                </a:cxn>
                <a:cxn ang="0">
                  <a:pos x="5" y="17"/>
                </a:cxn>
                <a:cxn ang="0">
                  <a:pos x="5" y="14"/>
                </a:cxn>
                <a:cxn ang="0">
                  <a:pos x="8" y="17"/>
                </a:cxn>
                <a:cxn ang="0">
                  <a:pos x="1" y="11"/>
                </a:cxn>
                <a:cxn ang="0">
                  <a:pos x="2" y="24"/>
                </a:cxn>
                <a:cxn ang="0">
                  <a:pos x="6" y="25"/>
                </a:cxn>
                <a:cxn ang="0">
                  <a:pos x="10" y="21"/>
                </a:cxn>
                <a:cxn ang="0">
                  <a:pos x="16" y="16"/>
                </a:cxn>
                <a:cxn ang="0">
                  <a:pos x="23" y="10"/>
                </a:cxn>
                <a:cxn ang="0">
                  <a:pos x="12" y="2"/>
                </a:cxn>
                <a:cxn ang="0">
                  <a:pos x="19" y="10"/>
                </a:cxn>
                <a:cxn ang="0">
                  <a:pos x="16" y="7"/>
                </a:cxn>
                <a:cxn ang="0">
                  <a:pos x="19" y="6"/>
                </a:cxn>
                <a:cxn ang="0">
                  <a:pos x="11" y="10"/>
                </a:cxn>
                <a:cxn ang="0">
                  <a:pos x="23" y="1"/>
                </a:cxn>
              </a:cxnLst>
              <a:rect l="0" t="0" r="r" b="b"/>
              <a:pathLst>
                <a:path w="25" h="27">
                  <a:moveTo>
                    <a:pt x="24" y="0"/>
                  </a:moveTo>
                  <a:lnTo>
                    <a:pt x="10" y="0"/>
                  </a:lnTo>
                  <a:lnTo>
                    <a:pt x="10" y="11"/>
                  </a:lnTo>
                  <a:lnTo>
                    <a:pt x="20" y="11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8"/>
                  </a:lnTo>
                  <a:cubicBezTo>
                    <a:pt x="15" y="8"/>
                    <a:pt x="17" y="8"/>
                    <a:pt x="17" y="8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4" y="9"/>
                    <a:pt x="13" y="9"/>
                  </a:cubicBezTo>
                  <a:cubicBezTo>
                    <a:pt x="13" y="8"/>
                    <a:pt x="13" y="4"/>
                    <a:pt x="13" y="3"/>
                  </a:cubicBezTo>
                  <a:cubicBezTo>
                    <a:pt x="14" y="3"/>
                    <a:pt x="21" y="3"/>
                    <a:pt x="22" y="3"/>
                  </a:cubicBezTo>
                  <a:cubicBezTo>
                    <a:pt x="22" y="4"/>
                    <a:pt x="22" y="10"/>
                    <a:pt x="22" y="10"/>
                  </a:cubicBezTo>
                  <a:cubicBezTo>
                    <a:pt x="21" y="10"/>
                    <a:pt x="17" y="14"/>
                    <a:pt x="16" y="15"/>
                  </a:cubicBezTo>
                  <a:cubicBezTo>
                    <a:pt x="15" y="15"/>
                    <a:pt x="12" y="14"/>
                    <a:pt x="11" y="16"/>
                  </a:cubicBezTo>
                  <a:cubicBezTo>
                    <a:pt x="10" y="17"/>
                    <a:pt x="9" y="19"/>
                    <a:pt x="9" y="20"/>
                  </a:cubicBezTo>
                  <a:cubicBezTo>
                    <a:pt x="9" y="20"/>
                    <a:pt x="9" y="21"/>
                    <a:pt x="9" y="21"/>
                  </a:cubicBezTo>
                  <a:cubicBezTo>
                    <a:pt x="9" y="21"/>
                    <a:pt x="6" y="24"/>
                    <a:pt x="5" y="24"/>
                  </a:cubicBezTo>
                  <a:cubicBezTo>
                    <a:pt x="5" y="24"/>
                    <a:pt x="3" y="23"/>
                    <a:pt x="2" y="23"/>
                  </a:cubicBezTo>
                  <a:cubicBezTo>
                    <a:pt x="2" y="22"/>
                    <a:pt x="2" y="13"/>
                    <a:pt x="2" y="12"/>
                  </a:cubicBezTo>
                  <a:cubicBezTo>
                    <a:pt x="3" y="12"/>
                    <a:pt x="6" y="12"/>
                    <a:pt x="7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3"/>
                    <a:pt x="7" y="13"/>
                  </a:cubicBezTo>
                  <a:lnTo>
                    <a:pt x="4" y="13"/>
                  </a:lnTo>
                  <a:lnTo>
                    <a:pt x="4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25"/>
                  </a:lnTo>
                  <a:lnTo>
                    <a:pt x="0" y="25"/>
                  </a:lnTo>
                  <a:cubicBezTo>
                    <a:pt x="2" y="25"/>
                    <a:pt x="4" y="26"/>
                    <a:pt x="5" y="27"/>
                  </a:cubicBezTo>
                  <a:lnTo>
                    <a:pt x="5" y="27"/>
                  </a:lnTo>
                  <a:lnTo>
                    <a:pt x="12" y="21"/>
                  </a:lnTo>
                  <a:lnTo>
                    <a:pt x="12" y="21"/>
                  </a:lnTo>
                  <a:cubicBezTo>
                    <a:pt x="12" y="21"/>
                    <a:pt x="11" y="19"/>
                    <a:pt x="13" y="18"/>
                  </a:cubicBezTo>
                  <a:cubicBezTo>
                    <a:pt x="14" y="16"/>
                    <a:pt x="15" y="17"/>
                    <a:pt x="16" y="17"/>
                  </a:cubicBezTo>
                  <a:lnTo>
                    <a:pt x="17" y="18"/>
                  </a:lnTo>
                  <a:lnTo>
                    <a:pt x="17" y="17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24" y="0"/>
                  </a:lnTo>
                  <a:close/>
                  <a:moveTo>
                    <a:pt x="23" y="1"/>
                  </a:moveTo>
                  <a:cubicBezTo>
                    <a:pt x="23" y="2"/>
                    <a:pt x="23" y="10"/>
                    <a:pt x="23" y="10"/>
                  </a:cubicBezTo>
                  <a:cubicBezTo>
                    <a:pt x="23" y="11"/>
                    <a:pt x="17" y="16"/>
                    <a:pt x="17" y="16"/>
                  </a:cubicBezTo>
                  <a:cubicBezTo>
                    <a:pt x="16" y="16"/>
                    <a:pt x="14" y="15"/>
                    <a:pt x="12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6" y="25"/>
                    <a:pt x="5" y="26"/>
                  </a:cubicBezTo>
                  <a:cubicBezTo>
                    <a:pt x="4" y="25"/>
                    <a:pt x="2" y="24"/>
                    <a:pt x="1" y="24"/>
                  </a:cubicBezTo>
                  <a:cubicBezTo>
                    <a:pt x="1" y="23"/>
                    <a:pt x="1" y="12"/>
                    <a:pt x="1" y="11"/>
                  </a:cubicBezTo>
                  <a:cubicBezTo>
                    <a:pt x="2" y="11"/>
                    <a:pt x="8" y="11"/>
                    <a:pt x="8" y="11"/>
                  </a:cubicBezTo>
                  <a:cubicBezTo>
                    <a:pt x="8" y="12"/>
                    <a:pt x="8" y="16"/>
                    <a:pt x="8" y="17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5" y="16"/>
                    <a:pt x="5" y="15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7"/>
                    <a:pt x="5" y="17"/>
                  </a:cubicBezTo>
                  <a:lnTo>
                    <a:pt x="8" y="17"/>
                  </a:lnTo>
                  <a:lnTo>
                    <a:pt x="8" y="11"/>
                  </a:lnTo>
                  <a:lnTo>
                    <a:pt x="1" y="11"/>
                  </a:lnTo>
                  <a:lnTo>
                    <a:pt x="1" y="24"/>
                  </a:lnTo>
                  <a:lnTo>
                    <a:pt x="2" y="24"/>
                  </a:lnTo>
                  <a:cubicBezTo>
                    <a:pt x="3" y="24"/>
                    <a:pt x="5" y="25"/>
                    <a:pt x="5" y="25"/>
                  </a:cubicBezTo>
                  <a:lnTo>
                    <a:pt x="6" y="25"/>
                  </a:lnTo>
                  <a:lnTo>
                    <a:pt x="11" y="21"/>
                  </a:lnTo>
                  <a:lnTo>
                    <a:pt x="10" y="21"/>
                  </a:lnTo>
                  <a:cubicBezTo>
                    <a:pt x="10" y="20"/>
                    <a:pt x="10" y="18"/>
                    <a:pt x="11" y="17"/>
                  </a:cubicBezTo>
                  <a:cubicBezTo>
                    <a:pt x="13" y="15"/>
                    <a:pt x="16" y="16"/>
                    <a:pt x="16" y="16"/>
                  </a:cubicBezTo>
                  <a:lnTo>
                    <a:pt x="17" y="16"/>
                  </a:lnTo>
                  <a:lnTo>
                    <a:pt x="23" y="10"/>
                  </a:lnTo>
                  <a:lnTo>
                    <a:pt x="23" y="2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19" y="10"/>
                  </a:lnTo>
                  <a:lnTo>
                    <a:pt x="19" y="7"/>
                  </a:lnTo>
                  <a:cubicBezTo>
                    <a:pt x="19" y="7"/>
                    <a:pt x="17" y="7"/>
                    <a:pt x="16" y="7"/>
                  </a:cubicBezTo>
                  <a:cubicBezTo>
                    <a:pt x="16" y="7"/>
                    <a:pt x="16" y="7"/>
                    <a:pt x="16" y="6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19" y="7"/>
                    <a:pt x="19" y="9"/>
                    <a:pt x="19" y="10"/>
                  </a:cubicBezTo>
                  <a:cubicBezTo>
                    <a:pt x="18" y="10"/>
                    <a:pt x="12" y="10"/>
                    <a:pt x="11" y="10"/>
                  </a:cubicBezTo>
                  <a:cubicBezTo>
                    <a:pt x="11" y="9"/>
                    <a:pt x="11" y="2"/>
                    <a:pt x="11" y="1"/>
                  </a:cubicBezTo>
                  <a:cubicBezTo>
                    <a:pt x="12" y="1"/>
                    <a:pt x="22" y="1"/>
                    <a:pt x="23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3" name="Rectangle 87"/>
            <p:cNvSpPr>
              <a:spLocks noChangeArrowheads="1"/>
            </p:cNvSpPr>
            <p:nvPr/>
          </p:nvSpPr>
          <p:spPr bwMode="auto">
            <a:xfrm>
              <a:off x="2245" y="2724"/>
              <a:ext cx="1270" cy="6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4" name="Rectangle 88"/>
            <p:cNvSpPr>
              <a:spLocks noChangeArrowheads="1"/>
            </p:cNvSpPr>
            <p:nvPr/>
          </p:nvSpPr>
          <p:spPr bwMode="auto">
            <a:xfrm>
              <a:off x="2245" y="2709"/>
              <a:ext cx="1270" cy="10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5" name="Rectangle 89"/>
            <p:cNvSpPr>
              <a:spLocks noChangeArrowheads="1"/>
            </p:cNvSpPr>
            <p:nvPr/>
          </p:nvSpPr>
          <p:spPr bwMode="auto">
            <a:xfrm>
              <a:off x="2027" y="1825"/>
              <a:ext cx="9" cy="706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6" name="Rectangle 90"/>
            <p:cNvSpPr>
              <a:spLocks noChangeArrowheads="1"/>
            </p:cNvSpPr>
            <p:nvPr/>
          </p:nvSpPr>
          <p:spPr bwMode="auto">
            <a:xfrm>
              <a:off x="2011" y="1825"/>
              <a:ext cx="10" cy="706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7" name="Rectangle 91"/>
            <p:cNvSpPr>
              <a:spLocks noChangeArrowheads="1"/>
            </p:cNvSpPr>
            <p:nvPr/>
          </p:nvSpPr>
          <p:spPr bwMode="auto">
            <a:xfrm>
              <a:off x="3724" y="1825"/>
              <a:ext cx="9" cy="706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8" name="Rectangle 92"/>
            <p:cNvSpPr>
              <a:spLocks noChangeArrowheads="1"/>
            </p:cNvSpPr>
            <p:nvPr/>
          </p:nvSpPr>
          <p:spPr bwMode="auto">
            <a:xfrm>
              <a:off x="3739" y="1825"/>
              <a:ext cx="10" cy="706"/>
            </a:xfrm>
            <a:prstGeom prst="rect">
              <a:avLst/>
            </a:prstGeom>
            <a:solidFill>
              <a:schemeClr val="accent2">
                <a:alpha val="3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69" name="Freeform 93"/>
            <p:cNvSpPr>
              <a:spLocks noEditPoints="1"/>
            </p:cNvSpPr>
            <p:nvPr/>
          </p:nvSpPr>
          <p:spPr bwMode="auto">
            <a:xfrm>
              <a:off x="3510" y="2663"/>
              <a:ext cx="127" cy="11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1" y="15"/>
                </a:cxn>
                <a:cxn ang="0">
                  <a:pos x="8" y="19"/>
                </a:cxn>
                <a:cxn ang="0">
                  <a:pos x="25" y="22"/>
                </a:cxn>
                <a:cxn ang="0">
                  <a:pos x="14" y="13"/>
                </a:cxn>
                <a:cxn ang="0">
                  <a:pos x="19" y="18"/>
                </a:cxn>
                <a:cxn ang="0">
                  <a:pos x="17" y="16"/>
                </a:cxn>
                <a:cxn ang="0">
                  <a:pos x="22" y="15"/>
                </a:cxn>
                <a:cxn ang="0">
                  <a:pos x="11" y="19"/>
                </a:cxn>
                <a:cxn ang="0">
                  <a:pos x="4" y="16"/>
                </a:cxn>
                <a:cxn ang="0">
                  <a:pos x="6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4" y="5"/>
                </a:cxn>
                <a:cxn ang="0">
                  <a:pos x="10" y="3"/>
                </a:cxn>
                <a:cxn ang="0">
                  <a:pos x="12" y="6"/>
                </a:cxn>
                <a:cxn ang="0">
                  <a:pos x="16" y="9"/>
                </a:cxn>
                <a:cxn ang="0">
                  <a:pos x="12" y="6"/>
                </a:cxn>
                <a:cxn ang="0">
                  <a:pos x="10" y="12"/>
                </a:cxn>
                <a:cxn ang="0">
                  <a:pos x="18" y="3"/>
                </a:cxn>
                <a:cxn ang="0">
                  <a:pos x="14" y="0"/>
                </a:cxn>
                <a:cxn ang="0">
                  <a:pos x="13" y="1"/>
                </a:cxn>
                <a:cxn ang="0">
                  <a:pos x="17" y="4"/>
                </a:cxn>
                <a:cxn ang="0">
                  <a:pos x="11" y="11"/>
                </a:cxn>
                <a:cxn ang="0">
                  <a:pos x="11" y="7"/>
                </a:cxn>
                <a:cxn ang="0">
                  <a:pos x="17" y="10"/>
                </a:cxn>
                <a:cxn ang="0">
                  <a:pos x="13" y="5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5" y="12"/>
                </a:cxn>
                <a:cxn ang="0">
                  <a:pos x="3" y="13"/>
                </a:cxn>
                <a:cxn ang="0">
                  <a:pos x="10" y="17"/>
                </a:cxn>
                <a:cxn ang="0">
                  <a:pos x="24" y="20"/>
                </a:cxn>
                <a:cxn ang="0">
                  <a:pos x="16" y="14"/>
                </a:cxn>
                <a:cxn ang="0">
                  <a:pos x="18" y="17"/>
                </a:cxn>
                <a:cxn ang="0">
                  <a:pos x="15" y="18"/>
                </a:cxn>
                <a:cxn ang="0">
                  <a:pos x="24" y="14"/>
                </a:cxn>
                <a:cxn ang="0">
                  <a:pos x="10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3" y="8"/>
                </a:cxn>
                <a:cxn ang="0">
                  <a:pos x="8" y="4"/>
                </a:cxn>
                <a:cxn ang="0">
                  <a:pos x="13" y="1"/>
                </a:cxn>
              </a:cxnLst>
              <a:rect l="0" t="0" r="r" b="b"/>
              <a:pathLst>
                <a:path w="25" h="22">
                  <a:moveTo>
                    <a:pt x="14" y="0"/>
                  </a:moveTo>
                  <a:lnTo>
                    <a:pt x="7" y="0"/>
                  </a:lnTo>
                  <a:cubicBezTo>
                    <a:pt x="7" y="0"/>
                    <a:pt x="7" y="2"/>
                    <a:pt x="7" y="3"/>
                  </a:cubicBezTo>
                  <a:cubicBezTo>
                    <a:pt x="6" y="3"/>
                    <a:pt x="1" y="3"/>
                    <a:pt x="1" y="3"/>
                  </a:cubicBezTo>
                  <a:cubicBezTo>
                    <a:pt x="1" y="3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15"/>
                  </a:lnTo>
                  <a:cubicBezTo>
                    <a:pt x="0" y="15"/>
                    <a:pt x="1" y="15"/>
                    <a:pt x="1" y="15"/>
                  </a:cubicBezTo>
                  <a:cubicBezTo>
                    <a:pt x="1" y="16"/>
                    <a:pt x="1" y="19"/>
                    <a:pt x="1" y="19"/>
                  </a:cubicBezTo>
                  <a:cubicBezTo>
                    <a:pt x="1" y="19"/>
                    <a:pt x="7" y="19"/>
                    <a:pt x="8" y="19"/>
                  </a:cubicBezTo>
                  <a:cubicBezTo>
                    <a:pt x="8" y="19"/>
                    <a:pt x="8" y="22"/>
                    <a:pt x="8" y="22"/>
                  </a:cubicBezTo>
                  <a:lnTo>
                    <a:pt x="25" y="22"/>
                  </a:lnTo>
                  <a:lnTo>
                    <a:pt x="25" y="13"/>
                  </a:lnTo>
                  <a:lnTo>
                    <a:pt x="14" y="13"/>
                  </a:lnTo>
                  <a:lnTo>
                    <a:pt x="14" y="18"/>
                  </a:lnTo>
                  <a:lnTo>
                    <a:pt x="19" y="18"/>
                  </a:lnTo>
                  <a:lnTo>
                    <a:pt x="19" y="16"/>
                  </a:lnTo>
                  <a:cubicBezTo>
                    <a:pt x="19" y="16"/>
                    <a:pt x="18" y="16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cubicBezTo>
                    <a:pt x="18" y="15"/>
                    <a:pt x="22" y="15"/>
                    <a:pt x="22" y="15"/>
                  </a:cubicBezTo>
                  <a:cubicBezTo>
                    <a:pt x="22" y="16"/>
                    <a:pt x="22" y="19"/>
                    <a:pt x="22" y="19"/>
                  </a:cubicBezTo>
                  <a:cubicBezTo>
                    <a:pt x="22" y="19"/>
                    <a:pt x="12" y="19"/>
                    <a:pt x="11" y="19"/>
                  </a:cubicBezTo>
                  <a:cubicBezTo>
                    <a:pt x="11" y="19"/>
                    <a:pt x="11" y="16"/>
                    <a:pt x="11" y="16"/>
                  </a:cubicBezTo>
                  <a:cubicBezTo>
                    <a:pt x="11" y="16"/>
                    <a:pt x="5" y="16"/>
                    <a:pt x="4" y="16"/>
                  </a:cubicBezTo>
                  <a:cubicBezTo>
                    <a:pt x="4" y="16"/>
                    <a:pt x="4" y="14"/>
                    <a:pt x="4" y="14"/>
                  </a:cubicBezTo>
                  <a:cubicBezTo>
                    <a:pt x="5" y="14"/>
                    <a:pt x="6" y="14"/>
                    <a:pt x="6" y="14"/>
                  </a:cubicBezTo>
                  <a:lnTo>
                    <a:pt x="6" y="11"/>
                  </a:lnTo>
                  <a:cubicBezTo>
                    <a:pt x="6" y="11"/>
                    <a:pt x="5" y="11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lnTo>
                    <a:pt x="6" y="9"/>
                  </a:lnTo>
                  <a:cubicBezTo>
                    <a:pt x="6" y="9"/>
                    <a:pt x="5" y="9"/>
                    <a:pt x="4" y="9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5" y="5"/>
                    <a:pt x="10" y="5"/>
                    <a:pt x="10" y="5"/>
                  </a:cubicBezTo>
                  <a:cubicBezTo>
                    <a:pt x="10" y="5"/>
                    <a:pt x="10" y="3"/>
                    <a:pt x="10" y="3"/>
                  </a:cubicBezTo>
                  <a:cubicBezTo>
                    <a:pt x="10" y="3"/>
                    <a:pt x="11" y="3"/>
                    <a:pt x="12" y="3"/>
                  </a:cubicBezTo>
                  <a:cubicBezTo>
                    <a:pt x="12" y="4"/>
                    <a:pt x="12" y="6"/>
                    <a:pt x="12" y="6"/>
                  </a:cubicBezTo>
                  <a:cubicBezTo>
                    <a:pt x="12" y="6"/>
                    <a:pt x="15" y="6"/>
                    <a:pt x="16" y="6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5" y="9"/>
                    <a:pt x="13" y="9"/>
                    <a:pt x="12" y="9"/>
                  </a:cubicBezTo>
                  <a:cubicBezTo>
                    <a:pt x="12" y="8"/>
                    <a:pt x="12" y="6"/>
                    <a:pt x="12" y="6"/>
                  </a:cubicBezTo>
                  <a:lnTo>
                    <a:pt x="10" y="6"/>
                  </a:lnTo>
                  <a:lnTo>
                    <a:pt x="10" y="12"/>
                  </a:lnTo>
                  <a:lnTo>
                    <a:pt x="18" y="12"/>
                  </a:lnTo>
                  <a:lnTo>
                    <a:pt x="18" y="3"/>
                  </a:lnTo>
                  <a:cubicBezTo>
                    <a:pt x="18" y="3"/>
                    <a:pt x="15" y="3"/>
                    <a:pt x="14" y="3"/>
                  </a:cubicBezTo>
                  <a:cubicBezTo>
                    <a:pt x="14" y="2"/>
                    <a:pt x="14" y="0"/>
                    <a:pt x="14" y="0"/>
                  </a:cubicBezTo>
                  <a:lnTo>
                    <a:pt x="14" y="0"/>
                  </a:lnTo>
                  <a:close/>
                  <a:moveTo>
                    <a:pt x="13" y="1"/>
                  </a:moveTo>
                  <a:cubicBezTo>
                    <a:pt x="13" y="2"/>
                    <a:pt x="13" y="4"/>
                    <a:pt x="13" y="4"/>
                  </a:cubicBezTo>
                  <a:cubicBezTo>
                    <a:pt x="13" y="4"/>
                    <a:pt x="16" y="4"/>
                    <a:pt x="17" y="4"/>
                  </a:cubicBezTo>
                  <a:cubicBezTo>
                    <a:pt x="17" y="5"/>
                    <a:pt x="17" y="10"/>
                    <a:pt x="17" y="11"/>
                  </a:cubicBezTo>
                  <a:cubicBezTo>
                    <a:pt x="16" y="11"/>
                    <a:pt x="11" y="11"/>
                    <a:pt x="11" y="11"/>
                  </a:cubicBezTo>
                  <a:cubicBezTo>
                    <a:pt x="11" y="10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1" y="10"/>
                  </a:cubicBezTo>
                  <a:lnTo>
                    <a:pt x="17" y="10"/>
                  </a:lnTo>
                  <a:lnTo>
                    <a:pt x="17" y="5"/>
                  </a:lnTo>
                  <a:cubicBezTo>
                    <a:pt x="17" y="5"/>
                    <a:pt x="14" y="5"/>
                    <a:pt x="13" y="5"/>
                  </a:cubicBezTo>
                  <a:cubicBezTo>
                    <a:pt x="13" y="4"/>
                    <a:pt x="13" y="2"/>
                    <a:pt x="13" y="2"/>
                  </a:cubicBezTo>
                  <a:lnTo>
                    <a:pt x="8" y="2"/>
                  </a:lnTo>
                  <a:cubicBezTo>
                    <a:pt x="8" y="2"/>
                    <a:pt x="8" y="4"/>
                    <a:pt x="8" y="5"/>
                  </a:cubicBezTo>
                  <a:cubicBezTo>
                    <a:pt x="8" y="5"/>
                    <a:pt x="3" y="5"/>
                    <a:pt x="3" y="5"/>
                  </a:cubicBezTo>
                  <a:lnTo>
                    <a:pt x="3" y="10"/>
                  </a:lnTo>
                  <a:cubicBezTo>
                    <a:pt x="3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lnTo>
                    <a:pt x="3" y="12"/>
                  </a:lnTo>
                  <a:cubicBezTo>
                    <a:pt x="3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3" y="13"/>
                    <a:pt x="3" y="13"/>
                  </a:cubicBezTo>
                  <a:lnTo>
                    <a:pt x="3" y="17"/>
                  </a:lnTo>
                  <a:cubicBezTo>
                    <a:pt x="3" y="17"/>
                    <a:pt x="9" y="17"/>
                    <a:pt x="10" y="17"/>
                  </a:cubicBezTo>
                  <a:cubicBezTo>
                    <a:pt x="10" y="18"/>
                    <a:pt x="10" y="20"/>
                    <a:pt x="10" y="20"/>
                  </a:cubicBezTo>
                  <a:lnTo>
                    <a:pt x="24" y="20"/>
                  </a:lnTo>
                  <a:lnTo>
                    <a:pt x="24" y="14"/>
                  </a:lnTo>
                  <a:lnTo>
                    <a:pt x="16" y="14"/>
                  </a:lnTo>
                  <a:lnTo>
                    <a:pt x="16" y="17"/>
                  </a:lnTo>
                  <a:cubicBezTo>
                    <a:pt x="16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6" y="18"/>
                    <a:pt x="15" y="18"/>
                  </a:cubicBezTo>
                  <a:cubicBezTo>
                    <a:pt x="15" y="17"/>
                    <a:pt x="15" y="15"/>
                    <a:pt x="15" y="14"/>
                  </a:cubicBezTo>
                  <a:cubicBezTo>
                    <a:pt x="16" y="14"/>
                    <a:pt x="23" y="14"/>
                    <a:pt x="24" y="14"/>
                  </a:cubicBezTo>
                  <a:cubicBezTo>
                    <a:pt x="24" y="15"/>
                    <a:pt x="24" y="20"/>
                    <a:pt x="24" y="21"/>
                  </a:cubicBezTo>
                  <a:cubicBezTo>
                    <a:pt x="23" y="21"/>
                    <a:pt x="10" y="21"/>
                    <a:pt x="10" y="21"/>
                  </a:cubicBezTo>
                  <a:cubicBezTo>
                    <a:pt x="10" y="20"/>
                    <a:pt x="10" y="18"/>
                    <a:pt x="10" y="18"/>
                  </a:cubicBezTo>
                  <a:cubicBezTo>
                    <a:pt x="10" y="18"/>
                    <a:pt x="3" y="18"/>
                    <a:pt x="3" y="18"/>
                  </a:cubicBezTo>
                  <a:cubicBezTo>
                    <a:pt x="3" y="17"/>
                    <a:pt x="3" y="15"/>
                    <a:pt x="3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4"/>
                    <a:pt x="1" y="9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5"/>
                    <a:pt x="3" y="4"/>
                  </a:cubicBezTo>
                  <a:cubicBezTo>
                    <a:pt x="3" y="4"/>
                    <a:pt x="8" y="4"/>
                    <a:pt x="8" y="4"/>
                  </a:cubicBezTo>
                  <a:cubicBezTo>
                    <a:pt x="8" y="4"/>
                    <a:pt x="8" y="2"/>
                    <a:pt x="8" y="1"/>
                  </a:cubicBezTo>
                  <a:cubicBezTo>
                    <a:pt x="9" y="1"/>
                    <a:pt x="13" y="1"/>
                    <a:pt x="13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0" name="Freeform 94"/>
            <p:cNvSpPr>
              <a:spLocks noEditPoints="1"/>
            </p:cNvSpPr>
            <p:nvPr/>
          </p:nvSpPr>
          <p:spPr bwMode="auto">
            <a:xfrm>
              <a:off x="3601" y="2663"/>
              <a:ext cx="163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12"/>
                </a:cxn>
                <a:cxn ang="0">
                  <a:pos x="6" y="4"/>
                </a:cxn>
                <a:cxn ang="0">
                  <a:pos x="9" y="8"/>
                </a:cxn>
                <a:cxn ang="0">
                  <a:pos x="10" y="6"/>
                </a:cxn>
                <a:cxn ang="0">
                  <a:pos x="3" y="10"/>
                </a:cxn>
                <a:cxn ang="0">
                  <a:pos x="12" y="3"/>
                </a:cxn>
                <a:cxn ang="0">
                  <a:pos x="17" y="8"/>
                </a:cxn>
                <a:cxn ang="0">
                  <a:pos x="24" y="13"/>
                </a:cxn>
                <a:cxn ang="0">
                  <a:pos x="27" y="19"/>
                </a:cxn>
                <a:cxn ang="0">
                  <a:pos x="14" y="15"/>
                </a:cxn>
                <a:cxn ang="0">
                  <a:pos x="18" y="16"/>
                </a:cxn>
                <a:cxn ang="0">
                  <a:pos x="16" y="18"/>
                </a:cxn>
                <a:cxn ang="0">
                  <a:pos x="20" y="13"/>
                </a:cxn>
                <a:cxn ang="0">
                  <a:pos x="12" y="21"/>
                </a:cxn>
                <a:cxn ang="0">
                  <a:pos x="29" y="21"/>
                </a:cxn>
                <a:cxn ang="0">
                  <a:pos x="32" y="17"/>
                </a:cxn>
                <a:cxn ang="0">
                  <a:pos x="24" y="11"/>
                </a:cxn>
                <a:cxn ang="0">
                  <a:pos x="20" y="7"/>
                </a:cxn>
                <a:cxn ang="0">
                  <a:pos x="20" y="6"/>
                </a:cxn>
                <a:cxn ang="0">
                  <a:pos x="12" y="0"/>
                </a:cxn>
                <a:cxn ang="0">
                  <a:pos x="19" y="7"/>
                </a:cxn>
                <a:cxn ang="0">
                  <a:pos x="20" y="11"/>
                </a:cxn>
                <a:cxn ang="0">
                  <a:pos x="30" y="17"/>
                </a:cxn>
                <a:cxn ang="0">
                  <a:pos x="13" y="21"/>
                </a:cxn>
                <a:cxn ang="0">
                  <a:pos x="19" y="14"/>
                </a:cxn>
                <a:cxn ang="0">
                  <a:pos x="13" y="14"/>
                </a:cxn>
                <a:cxn ang="0">
                  <a:pos x="28" y="20"/>
                </a:cxn>
                <a:cxn ang="0">
                  <a:pos x="29" y="17"/>
                </a:cxn>
                <a:cxn ang="0">
                  <a:pos x="24" y="12"/>
                </a:cxn>
                <a:cxn ang="0">
                  <a:pos x="20" y="11"/>
                </a:cxn>
                <a:cxn ang="0">
                  <a:pos x="18" y="7"/>
                </a:cxn>
                <a:cxn ang="0">
                  <a:pos x="2" y="2"/>
                </a:cxn>
                <a:cxn ang="0">
                  <a:pos x="11" y="11"/>
                </a:cxn>
                <a:cxn ang="0">
                  <a:pos x="8" y="5"/>
                </a:cxn>
                <a:cxn ang="0">
                  <a:pos x="8" y="7"/>
                </a:cxn>
                <a:cxn ang="0">
                  <a:pos x="12" y="5"/>
                </a:cxn>
                <a:cxn ang="0">
                  <a:pos x="2" y="11"/>
                </a:cxn>
                <a:cxn ang="0">
                  <a:pos x="12" y="1"/>
                </a:cxn>
                <a:cxn ang="0">
                  <a:pos x="19" y="17"/>
                </a:cxn>
                <a:cxn ang="0">
                  <a:pos x="17" y="17"/>
                </a:cxn>
                <a:cxn ang="0">
                  <a:pos x="19" y="17"/>
                </a:cxn>
              </a:cxnLst>
              <a:rect l="0" t="0" r="r" b="b"/>
              <a:pathLst>
                <a:path w="32" h="21">
                  <a:moveTo>
                    <a:pt x="12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13" y="4"/>
                  </a:lnTo>
                  <a:lnTo>
                    <a:pt x="6" y="4"/>
                  </a:lnTo>
                  <a:lnTo>
                    <a:pt x="6" y="8"/>
                  </a:lnTo>
                  <a:lnTo>
                    <a:pt x="9" y="8"/>
                  </a:lnTo>
                  <a:cubicBezTo>
                    <a:pt x="9" y="8"/>
                    <a:pt x="9" y="7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7"/>
                    <a:pt x="10" y="9"/>
                    <a:pt x="10" y="10"/>
                  </a:cubicBezTo>
                  <a:cubicBezTo>
                    <a:pt x="9" y="10"/>
                    <a:pt x="4" y="10"/>
                    <a:pt x="3" y="10"/>
                  </a:cubicBezTo>
                  <a:cubicBezTo>
                    <a:pt x="3" y="9"/>
                    <a:pt x="3" y="3"/>
                    <a:pt x="3" y="3"/>
                  </a:cubicBezTo>
                  <a:cubicBezTo>
                    <a:pt x="4" y="3"/>
                    <a:pt x="11" y="3"/>
                    <a:pt x="12" y="3"/>
                  </a:cubicBezTo>
                  <a:cubicBezTo>
                    <a:pt x="12" y="3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11"/>
                    <a:pt x="19" y="12"/>
                  </a:cubicBezTo>
                  <a:cubicBezTo>
                    <a:pt x="21" y="13"/>
                    <a:pt x="23" y="14"/>
                    <a:pt x="24" y="13"/>
                  </a:cubicBezTo>
                  <a:cubicBezTo>
                    <a:pt x="25" y="14"/>
                    <a:pt x="28" y="16"/>
                    <a:pt x="28" y="17"/>
                  </a:cubicBezTo>
                  <a:cubicBezTo>
                    <a:pt x="28" y="17"/>
                    <a:pt x="27" y="18"/>
                    <a:pt x="27" y="19"/>
                  </a:cubicBezTo>
                  <a:cubicBezTo>
                    <a:pt x="26" y="19"/>
                    <a:pt x="15" y="19"/>
                    <a:pt x="14" y="19"/>
                  </a:cubicBezTo>
                  <a:cubicBezTo>
                    <a:pt x="14" y="19"/>
                    <a:pt x="14" y="16"/>
                    <a:pt x="14" y="15"/>
                  </a:cubicBezTo>
                  <a:cubicBezTo>
                    <a:pt x="15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8" y="16"/>
                    <a:pt x="16" y="16"/>
                    <a:pt x="16" y="16"/>
                  </a:cubicBezTo>
                  <a:lnTo>
                    <a:pt x="16" y="18"/>
                  </a:lnTo>
                  <a:lnTo>
                    <a:pt x="20" y="18"/>
                  </a:lnTo>
                  <a:lnTo>
                    <a:pt x="20" y="13"/>
                  </a:lnTo>
                  <a:lnTo>
                    <a:pt x="12" y="13"/>
                  </a:lnTo>
                  <a:lnTo>
                    <a:pt x="12" y="21"/>
                  </a:lnTo>
                  <a:lnTo>
                    <a:pt x="29" y="21"/>
                  </a:lnTo>
                  <a:lnTo>
                    <a:pt x="29" y="21"/>
                  </a:lnTo>
                  <a:cubicBezTo>
                    <a:pt x="29" y="20"/>
                    <a:pt x="31" y="18"/>
                    <a:pt x="31" y="17"/>
                  </a:cubicBezTo>
                  <a:lnTo>
                    <a:pt x="32" y="17"/>
                  </a:lnTo>
                  <a:lnTo>
                    <a:pt x="25" y="11"/>
                  </a:lnTo>
                  <a:lnTo>
                    <a:pt x="24" y="11"/>
                  </a:lnTo>
                  <a:cubicBezTo>
                    <a:pt x="24" y="11"/>
                    <a:pt x="22" y="12"/>
                    <a:pt x="20" y="10"/>
                  </a:cubicBezTo>
                  <a:cubicBezTo>
                    <a:pt x="19" y="9"/>
                    <a:pt x="20" y="8"/>
                    <a:pt x="20" y="7"/>
                  </a:cubicBezTo>
                  <a:lnTo>
                    <a:pt x="20" y="7"/>
                  </a:lnTo>
                  <a:lnTo>
                    <a:pt x="20" y="6"/>
                  </a:lnTo>
                  <a:lnTo>
                    <a:pt x="13" y="0"/>
                  </a:lnTo>
                  <a:lnTo>
                    <a:pt x="12" y="0"/>
                  </a:lnTo>
                  <a:close/>
                  <a:moveTo>
                    <a:pt x="12" y="1"/>
                  </a:moveTo>
                  <a:cubicBezTo>
                    <a:pt x="12" y="1"/>
                    <a:pt x="19" y="6"/>
                    <a:pt x="19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8" y="9"/>
                    <a:pt x="19" y="10"/>
                    <a:pt x="20" y="11"/>
                  </a:cubicBezTo>
                  <a:cubicBezTo>
                    <a:pt x="21" y="12"/>
                    <a:pt x="23" y="12"/>
                    <a:pt x="24" y="12"/>
                  </a:cubicBezTo>
                  <a:cubicBezTo>
                    <a:pt x="25" y="12"/>
                    <a:pt x="30" y="16"/>
                    <a:pt x="30" y="17"/>
                  </a:cubicBezTo>
                  <a:cubicBezTo>
                    <a:pt x="29" y="18"/>
                    <a:pt x="28" y="20"/>
                    <a:pt x="28" y="21"/>
                  </a:cubicBezTo>
                  <a:cubicBezTo>
                    <a:pt x="27" y="21"/>
                    <a:pt x="14" y="21"/>
                    <a:pt x="13" y="21"/>
                  </a:cubicBezTo>
                  <a:cubicBezTo>
                    <a:pt x="13" y="20"/>
                    <a:pt x="13" y="15"/>
                    <a:pt x="13" y="14"/>
                  </a:cubicBezTo>
                  <a:cubicBezTo>
                    <a:pt x="14" y="14"/>
                    <a:pt x="18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3" y="14"/>
                  </a:lnTo>
                  <a:lnTo>
                    <a:pt x="13" y="20"/>
                  </a:lnTo>
                  <a:lnTo>
                    <a:pt x="28" y="20"/>
                  </a:lnTo>
                  <a:lnTo>
                    <a:pt x="28" y="20"/>
                  </a:lnTo>
                  <a:cubicBezTo>
                    <a:pt x="28" y="19"/>
                    <a:pt x="29" y="17"/>
                    <a:pt x="29" y="17"/>
                  </a:cubicBezTo>
                  <a:lnTo>
                    <a:pt x="30" y="16"/>
                  </a:lnTo>
                  <a:lnTo>
                    <a:pt x="24" y="12"/>
                  </a:lnTo>
                  <a:lnTo>
                    <a:pt x="24" y="12"/>
                  </a:lnTo>
                  <a:cubicBezTo>
                    <a:pt x="24" y="12"/>
                    <a:pt x="21" y="13"/>
                    <a:pt x="20" y="11"/>
                  </a:cubicBezTo>
                  <a:cubicBezTo>
                    <a:pt x="18" y="10"/>
                    <a:pt x="18" y="7"/>
                    <a:pt x="18" y="7"/>
                  </a:cubicBezTo>
                  <a:lnTo>
                    <a:pt x="18" y="7"/>
                  </a:lnTo>
                  <a:lnTo>
                    <a:pt x="12" y="2"/>
                  </a:lnTo>
                  <a:lnTo>
                    <a:pt x="2" y="2"/>
                  </a:lnTo>
                  <a:lnTo>
                    <a:pt x="2" y="11"/>
                  </a:lnTo>
                  <a:lnTo>
                    <a:pt x="11" y="11"/>
                  </a:lnTo>
                  <a:lnTo>
                    <a:pt x="11" y="5"/>
                  </a:lnTo>
                  <a:lnTo>
                    <a:pt x="8" y="5"/>
                  </a:lnTo>
                  <a:cubicBezTo>
                    <a:pt x="8" y="5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5"/>
                  </a:cubicBezTo>
                  <a:cubicBezTo>
                    <a:pt x="8" y="5"/>
                    <a:pt x="11" y="5"/>
                    <a:pt x="12" y="5"/>
                  </a:cubicBezTo>
                  <a:cubicBezTo>
                    <a:pt x="12" y="6"/>
                    <a:pt x="12" y="11"/>
                    <a:pt x="12" y="11"/>
                  </a:cubicBezTo>
                  <a:cubicBezTo>
                    <a:pt x="11" y="11"/>
                    <a:pt x="2" y="11"/>
                    <a:pt x="2" y="11"/>
                  </a:cubicBezTo>
                  <a:cubicBezTo>
                    <a:pt x="2" y="11"/>
                    <a:pt x="2" y="2"/>
                    <a:pt x="2" y="1"/>
                  </a:cubicBezTo>
                  <a:cubicBezTo>
                    <a:pt x="3" y="1"/>
                    <a:pt x="12" y="1"/>
                    <a:pt x="12" y="1"/>
                  </a:cubicBezTo>
                  <a:close/>
                  <a:moveTo>
                    <a:pt x="19" y="17"/>
                  </a:moveTo>
                  <a:lnTo>
                    <a:pt x="19" y="17"/>
                  </a:ln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9" y="17"/>
                    <a:pt x="19" y="17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1" name="Freeform 95"/>
            <p:cNvSpPr>
              <a:spLocks noEditPoints="1"/>
            </p:cNvSpPr>
            <p:nvPr/>
          </p:nvSpPr>
          <p:spPr bwMode="auto">
            <a:xfrm>
              <a:off x="3668" y="2531"/>
              <a:ext cx="127" cy="10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" y="1"/>
                </a:cxn>
                <a:cxn ang="0">
                  <a:pos x="0" y="5"/>
                </a:cxn>
                <a:cxn ang="0">
                  <a:pos x="4" y="12"/>
                </a:cxn>
                <a:cxn ang="0">
                  <a:pos x="13" y="15"/>
                </a:cxn>
                <a:cxn ang="0">
                  <a:pos x="7" y="8"/>
                </a:cxn>
                <a:cxn ang="0">
                  <a:pos x="11" y="10"/>
                </a:cxn>
                <a:cxn ang="0">
                  <a:pos x="7" y="13"/>
                </a:cxn>
                <a:cxn ang="0">
                  <a:pos x="3" y="10"/>
                </a:cxn>
                <a:cxn ang="0">
                  <a:pos x="6" y="8"/>
                </a:cxn>
                <a:cxn ang="0">
                  <a:pos x="10" y="3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6" y="3"/>
                </a:cxn>
                <a:cxn ang="0">
                  <a:pos x="19" y="9"/>
                </a:cxn>
                <a:cxn ang="0">
                  <a:pos x="23" y="19"/>
                </a:cxn>
                <a:cxn ang="0">
                  <a:pos x="18" y="14"/>
                </a:cxn>
                <a:cxn ang="0">
                  <a:pos x="19" y="16"/>
                </a:cxn>
                <a:cxn ang="0">
                  <a:pos x="21" y="12"/>
                </a:cxn>
                <a:cxn ang="0">
                  <a:pos x="15" y="21"/>
                </a:cxn>
                <a:cxn ang="0">
                  <a:pos x="25" y="7"/>
                </a:cxn>
                <a:cxn ang="0">
                  <a:pos x="22" y="1"/>
                </a:cxn>
                <a:cxn ang="0">
                  <a:pos x="18" y="0"/>
                </a:cxn>
                <a:cxn ang="0">
                  <a:pos x="17" y="1"/>
                </a:cxn>
                <a:cxn ang="0">
                  <a:pos x="21" y="2"/>
                </a:cxn>
                <a:cxn ang="0">
                  <a:pos x="24" y="8"/>
                </a:cxn>
                <a:cxn ang="0">
                  <a:pos x="16" y="20"/>
                </a:cxn>
                <a:cxn ang="0">
                  <a:pos x="20" y="13"/>
                </a:cxn>
                <a:cxn ang="0">
                  <a:pos x="20" y="15"/>
                </a:cxn>
                <a:cxn ang="0">
                  <a:pos x="17" y="13"/>
                </a:cxn>
                <a:cxn ang="0">
                  <a:pos x="24" y="20"/>
                </a:cxn>
                <a:cxn ang="0">
                  <a:pos x="20" y="8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1" y="4"/>
                </a:cxn>
                <a:cxn ang="0">
                  <a:pos x="5" y="2"/>
                </a:cxn>
                <a:cxn ang="0">
                  <a:pos x="2" y="7"/>
                </a:cxn>
                <a:cxn ang="0">
                  <a:pos x="6" y="11"/>
                </a:cxn>
                <a:cxn ang="0">
                  <a:pos x="12" y="14"/>
                </a:cxn>
                <a:cxn ang="0">
                  <a:pos x="9" y="9"/>
                </a:cxn>
                <a:cxn ang="0">
                  <a:pos x="12" y="9"/>
                </a:cxn>
                <a:cxn ang="0">
                  <a:pos x="5" y="14"/>
                </a:cxn>
                <a:cxn ang="0">
                  <a:pos x="2" y="11"/>
                </a:cxn>
                <a:cxn ang="0">
                  <a:pos x="5" y="6"/>
                </a:cxn>
                <a:cxn ang="0">
                  <a:pos x="10" y="2"/>
                </a:cxn>
                <a:cxn ang="0">
                  <a:pos x="17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9" y="0"/>
                  </a:lnTo>
                  <a:cubicBezTo>
                    <a:pt x="9" y="0"/>
                    <a:pt x="9" y="0"/>
                    <a:pt x="9" y="1"/>
                  </a:cubicBezTo>
                  <a:cubicBezTo>
                    <a:pt x="8" y="1"/>
                    <a:pt x="4" y="1"/>
                    <a:pt x="4" y="1"/>
                  </a:cubicBezTo>
                  <a:cubicBezTo>
                    <a:pt x="4" y="1"/>
                    <a:pt x="4" y="5"/>
                    <a:pt x="4" y="5"/>
                  </a:cubicBezTo>
                  <a:cubicBezTo>
                    <a:pt x="3" y="5"/>
                    <a:pt x="0" y="5"/>
                    <a:pt x="0" y="5"/>
                  </a:cubicBezTo>
                  <a:lnTo>
                    <a:pt x="0" y="12"/>
                  </a:lnTo>
                  <a:cubicBezTo>
                    <a:pt x="0" y="12"/>
                    <a:pt x="3" y="12"/>
                    <a:pt x="4" y="12"/>
                  </a:cubicBezTo>
                  <a:cubicBezTo>
                    <a:pt x="4" y="13"/>
                    <a:pt x="4" y="15"/>
                    <a:pt x="4" y="15"/>
                  </a:cubicBezTo>
                  <a:lnTo>
                    <a:pt x="13" y="15"/>
                  </a:lnTo>
                  <a:lnTo>
                    <a:pt x="13" y="8"/>
                  </a:lnTo>
                  <a:lnTo>
                    <a:pt x="7" y="8"/>
                  </a:lnTo>
                  <a:lnTo>
                    <a:pt x="7" y="10"/>
                  </a:lnTo>
                  <a:cubicBezTo>
                    <a:pt x="7" y="10"/>
                    <a:pt x="10" y="10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0" y="13"/>
                    <a:pt x="7" y="13"/>
                    <a:pt x="7" y="13"/>
                  </a:cubicBezTo>
                  <a:cubicBezTo>
                    <a:pt x="7" y="12"/>
                    <a:pt x="7" y="10"/>
                    <a:pt x="7" y="10"/>
                  </a:cubicBezTo>
                  <a:cubicBezTo>
                    <a:pt x="7" y="10"/>
                    <a:pt x="4" y="10"/>
                    <a:pt x="3" y="10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4" y="8"/>
                    <a:pt x="6" y="8"/>
                    <a:pt x="6" y="8"/>
                  </a:cubicBezTo>
                  <a:cubicBezTo>
                    <a:pt x="6" y="8"/>
                    <a:pt x="6" y="4"/>
                    <a:pt x="6" y="3"/>
                  </a:cubicBezTo>
                  <a:cubicBezTo>
                    <a:pt x="7" y="3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lnTo>
                    <a:pt x="13" y="5"/>
                  </a:lnTo>
                  <a:cubicBezTo>
                    <a:pt x="13" y="5"/>
                    <a:pt x="13" y="4"/>
                    <a:pt x="13" y="3"/>
                  </a:cubicBezTo>
                  <a:cubicBezTo>
                    <a:pt x="13" y="4"/>
                    <a:pt x="13" y="5"/>
                    <a:pt x="13" y="5"/>
                  </a:cubicBezTo>
                  <a:lnTo>
                    <a:pt x="16" y="5"/>
                  </a:lnTo>
                  <a:cubicBezTo>
                    <a:pt x="16" y="5"/>
                    <a:pt x="16" y="4"/>
                    <a:pt x="16" y="3"/>
                  </a:cubicBezTo>
                  <a:cubicBezTo>
                    <a:pt x="17" y="3"/>
                    <a:pt x="18" y="3"/>
                    <a:pt x="19" y="3"/>
                  </a:cubicBezTo>
                  <a:cubicBezTo>
                    <a:pt x="19" y="4"/>
                    <a:pt x="19" y="9"/>
                    <a:pt x="19" y="9"/>
                  </a:cubicBezTo>
                  <a:cubicBezTo>
                    <a:pt x="19" y="9"/>
                    <a:pt x="22" y="9"/>
                    <a:pt x="23" y="9"/>
                  </a:cubicBezTo>
                  <a:cubicBezTo>
                    <a:pt x="23" y="10"/>
                    <a:pt x="23" y="18"/>
                    <a:pt x="23" y="19"/>
                  </a:cubicBezTo>
                  <a:cubicBezTo>
                    <a:pt x="22" y="19"/>
                    <a:pt x="19" y="19"/>
                    <a:pt x="18" y="19"/>
                  </a:cubicBezTo>
                  <a:cubicBezTo>
                    <a:pt x="18" y="18"/>
                    <a:pt x="18" y="15"/>
                    <a:pt x="18" y="14"/>
                  </a:cubicBezTo>
                  <a:cubicBezTo>
                    <a:pt x="18" y="14"/>
                    <a:pt x="18" y="14"/>
                    <a:pt x="19" y="14"/>
                  </a:cubicBezTo>
                  <a:cubicBezTo>
                    <a:pt x="19" y="15"/>
                    <a:pt x="19" y="16"/>
                    <a:pt x="19" y="16"/>
                  </a:cubicBezTo>
                  <a:lnTo>
                    <a:pt x="21" y="16"/>
                  </a:lnTo>
                  <a:lnTo>
                    <a:pt x="21" y="12"/>
                  </a:lnTo>
                  <a:lnTo>
                    <a:pt x="15" y="12"/>
                  </a:lnTo>
                  <a:lnTo>
                    <a:pt x="15" y="21"/>
                  </a:lnTo>
                  <a:lnTo>
                    <a:pt x="25" y="21"/>
                  </a:lnTo>
                  <a:lnTo>
                    <a:pt x="25" y="7"/>
                  </a:lnTo>
                  <a:cubicBezTo>
                    <a:pt x="25" y="7"/>
                    <a:pt x="23" y="7"/>
                    <a:pt x="22" y="7"/>
                  </a:cubicBezTo>
                  <a:cubicBezTo>
                    <a:pt x="22" y="6"/>
                    <a:pt x="22" y="1"/>
                    <a:pt x="22" y="1"/>
                  </a:cubicBezTo>
                  <a:cubicBezTo>
                    <a:pt x="22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7" y="0"/>
                  </a:lnTo>
                  <a:close/>
                  <a:moveTo>
                    <a:pt x="17" y="1"/>
                  </a:moveTo>
                  <a:cubicBezTo>
                    <a:pt x="17" y="1"/>
                    <a:pt x="17" y="2"/>
                    <a:pt x="17" y="2"/>
                  </a:cubicBezTo>
                  <a:cubicBezTo>
                    <a:pt x="17" y="2"/>
                    <a:pt x="20" y="2"/>
                    <a:pt x="21" y="2"/>
                  </a:cubicBezTo>
                  <a:cubicBezTo>
                    <a:pt x="21" y="2"/>
                    <a:pt x="21" y="8"/>
                    <a:pt x="21" y="8"/>
                  </a:cubicBezTo>
                  <a:cubicBezTo>
                    <a:pt x="21" y="8"/>
                    <a:pt x="24" y="8"/>
                    <a:pt x="24" y="8"/>
                  </a:cubicBezTo>
                  <a:cubicBezTo>
                    <a:pt x="24" y="8"/>
                    <a:pt x="24" y="19"/>
                    <a:pt x="24" y="20"/>
                  </a:cubicBezTo>
                  <a:cubicBezTo>
                    <a:pt x="23" y="20"/>
                    <a:pt x="17" y="20"/>
                    <a:pt x="16" y="20"/>
                  </a:cubicBezTo>
                  <a:cubicBezTo>
                    <a:pt x="16" y="19"/>
                    <a:pt x="16" y="13"/>
                    <a:pt x="16" y="13"/>
                  </a:cubicBezTo>
                  <a:cubicBezTo>
                    <a:pt x="17" y="13"/>
                    <a:pt x="20" y="13"/>
                    <a:pt x="20" y="13"/>
                  </a:cubicBezTo>
                  <a:cubicBezTo>
                    <a:pt x="20" y="13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3"/>
                    <a:pt x="20" y="13"/>
                  </a:cubicBezTo>
                  <a:lnTo>
                    <a:pt x="17" y="13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24" y="8"/>
                  </a:lnTo>
                  <a:cubicBezTo>
                    <a:pt x="24" y="8"/>
                    <a:pt x="21" y="8"/>
                    <a:pt x="20" y="8"/>
                  </a:cubicBezTo>
                  <a:cubicBezTo>
                    <a:pt x="20" y="7"/>
                    <a:pt x="20" y="2"/>
                    <a:pt x="20" y="2"/>
                  </a:cubicBezTo>
                  <a:lnTo>
                    <a:pt x="15" y="2"/>
                  </a:lnTo>
                  <a:cubicBezTo>
                    <a:pt x="15" y="2"/>
                    <a:pt x="15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lnTo>
                    <a:pt x="12" y="2"/>
                  </a:lnTo>
                  <a:cubicBezTo>
                    <a:pt x="12" y="2"/>
                    <a:pt x="12" y="3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3"/>
                    <a:pt x="11" y="2"/>
                    <a:pt x="11" y="2"/>
                  </a:cubicBezTo>
                  <a:lnTo>
                    <a:pt x="5" y="2"/>
                  </a:lnTo>
                  <a:cubicBezTo>
                    <a:pt x="5" y="2"/>
                    <a:pt x="5" y="6"/>
                    <a:pt x="5" y="7"/>
                  </a:cubicBezTo>
                  <a:cubicBezTo>
                    <a:pt x="5" y="7"/>
                    <a:pt x="2" y="7"/>
                    <a:pt x="2" y="7"/>
                  </a:cubicBezTo>
                  <a:lnTo>
                    <a:pt x="2" y="11"/>
                  </a:lnTo>
                  <a:cubicBezTo>
                    <a:pt x="2" y="11"/>
                    <a:pt x="5" y="11"/>
                    <a:pt x="6" y="11"/>
                  </a:cubicBezTo>
                  <a:cubicBezTo>
                    <a:pt x="6" y="11"/>
                    <a:pt x="6" y="14"/>
                    <a:pt x="6" y="14"/>
                  </a:cubicBezTo>
                  <a:lnTo>
                    <a:pt x="12" y="14"/>
                  </a:lnTo>
                  <a:lnTo>
                    <a:pt x="12" y="9"/>
                  </a:lnTo>
                  <a:cubicBezTo>
                    <a:pt x="12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2" y="9"/>
                    <a:pt x="12" y="9"/>
                  </a:cubicBezTo>
                  <a:cubicBezTo>
                    <a:pt x="12" y="9"/>
                    <a:pt x="12" y="13"/>
                    <a:pt x="12" y="14"/>
                  </a:cubicBezTo>
                  <a:cubicBezTo>
                    <a:pt x="11" y="14"/>
                    <a:pt x="6" y="14"/>
                    <a:pt x="5" y="14"/>
                  </a:cubicBezTo>
                  <a:cubicBezTo>
                    <a:pt x="5" y="13"/>
                    <a:pt x="5" y="11"/>
                    <a:pt x="5" y="11"/>
                  </a:cubicBezTo>
                  <a:cubicBezTo>
                    <a:pt x="5" y="11"/>
                    <a:pt x="2" y="11"/>
                    <a:pt x="2" y="11"/>
                  </a:cubicBezTo>
                  <a:cubicBezTo>
                    <a:pt x="2" y="10"/>
                    <a:pt x="2" y="7"/>
                    <a:pt x="2" y="6"/>
                  </a:cubicBezTo>
                  <a:cubicBezTo>
                    <a:pt x="2" y="6"/>
                    <a:pt x="5" y="6"/>
                    <a:pt x="5" y="6"/>
                  </a:cubicBezTo>
                  <a:cubicBezTo>
                    <a:pt x="5" y="6"/>
                    <a:pt x="5" y="2"/>
                    <a:pt x="5" y="2"/>
                  </a:cubicBezTo>
                  <a:cubicBezTo>
                    <a:pt x="6" y="2"/>
                    <a:pt x="10" y="2"/>
                    <a:pt x="10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6" y="1"/>
                    <a:pt x="17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2" name="Freeform 96"/>
            <p:cNvSpPr>
              <a:spLocks noEditPoints="1"/>
            </p:cNvSpPr>
            <p:nvPr/>
          </p:nvSpPr>
          <p:spPr bwMode="auto">
            <a:xfrm>
              <a:off x="3668" y="2607"/>
              <a:ext cx="127" cy="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18"/>
                </a:cxn>
                <a:cxn ang="0">
                  <a:pos x="12" y="18"/>
                </a:cxn>
                <a:cxn ang="0">
                  <a:pos x="12" y="21"/>
                </a:cxn>
                <a:cxn ang="0">
                  <a:pos x="20" y="27"/>
                </a:cxn>
                <a:cxn ang="0">
                  <a:pos x="25" y="25"/>
                </a:cxn>
                <a:cxn ang="0">
                  <a:pos x="25" y="10"/>
                </a:cxn>
                <a:cxn ang="0">
                  <a:pos x="15" y="18"/>
                </a:cxn>
                <a:cxn ang="0">
                  <a:pos x="21" y="13"/>
                </a:cxn>
                <a:cxn ang="0">
                  <a:pos x="18" y="16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5" y="21"/>
                </a:cxn>
                <a:cxn ang="0">
                  <a:pos x="14" y="16"/>
                </a:cxn>
                <a:cxn ang="0">
                  <a:pos x="3" y="10"/>
                </a:cxn>
                <a:cxn ang="0">
                  <a:pos x="12" y="3"/>
                </a:cxn>
                <a:cxn ang="0">
                  <a:pos x="7" y="9"/>
                </a:cxn>
                <a:cxn ang="0">
                  <a:pos x="10" y="8"/>
                </a:cxn>
                <a:cxn ang="0">
                  <a:pos x="5" y="5"/>
                </a:cxn>
                <a:cxn ang="0">
                  <a:pos x="14" y="11"/>
                </a:cxn>
                <a:cxn ang="0">
                  <a:pos x="14" y="0"/>
                </a:cxn>
                <a:cxn ang="0">
                  <a:pos x="13" y="10"/>
                </a:cxn>
                <a:cxn ang="0">
                  <a:pos x="6" y="6"/>
                </a:cxn>
                <a:cxn ang="0">
                  <a:pos x="9" y="7"/>
                </a:cxn>
                <a:cxn ang="0">
                  <a:pos x="6" y="10"/>
                </a:cxn>
                <a:cxn ang="0">
                  <a:pos x="13" y="2"/>
                </a:cxn>
                <a:cxn ang="0">
                  <a:pos x="2" y="10"/>
                </a:cxn>
                <a:cxn ang="0">
                  <a:pos x="8" y="16"/>
                </a:cxn>
                <a:cxn ang="0">
                  <a:pos x="14" y="21"/>
                </a:cxn>
                <a:cxn ang="0">
                  <a:pos x="14" y="21"/>
                </a:cxn>
                <a:cxn ang="0">
                  <a:pos x="19" y="25"/>
                </a:cxn>
                <a:cxn ang="0">
                  <a:pos x="23" y="24"/>
                </a:cxn>
                <a:cxn ang="0">
                  <a:pos x="17" y="11"/>
                </a:cxn>
                <a:cxn ang="0">
                  <a:pos x="19" y="17"/>
                </a:cxn>
                <a:cxn ang="0">
                  <a:pos x="20" y="14"/>
                </a:cxn>
                <a:cxn ang="0">
                  <a:pos x="16" y="17"/>
                </a:cxn>
                <a:cxn ang="0">
                  <a:pos x="24" y="11"/>
                </a:cxn>
                <a:cxn ang="0">
                  <a:pos x="19" y="26"/>
                </a:cxn>
                <a:cxn ang="0">
                  <a:pos x="14" y="19"/>
                </a:cxn>
                <a:cxn ang="0">
                  <a:pos x="8" y="16"/>
                </a:cxn>
                <a:cxn ang="0">
                  <a:pos x="1" y="1"/>
                </a:cxn>
              </a:cxnLst>
              <a:rect l="0" t="0" r="r" b="b"/>
              <a:pathLst>
                <a:path w="25" h="27">
                  <a:moveTo>
                    <a:pt x="14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8" y="18"/>
                  </a:lnTo>
                  <a:lnTo>
                    <a:pt x="8" y="17"/>
                  </a:lnTo>
                  <a:cubicBezTo>
                    <a:pt x="9" y="17"/>
                    <a:pt x="10" y="16"/>
                    <a:pt x="12" y="18"/>
                  </a:cubicBezTo>
                  <a:cubicBezTo>
                    <a:pt x="14" y="19"/>
                    <a:pt x="13" y="21"/>
                    <a:pt x="12" y="21"/>
                  </a:cubicBezTo>
                  <a:lnTo>
                    <a:pt x="12" y="21"/>
                  </a:lnTo>
                  <a:lnTo>
                    <a:pt x="13" y="21"/>
                  </a:lnTo>
                  <a:lnTo>
                    <a:pt x="20" y="27"/>
                  </a:lnTo>
                  <a:lnTo>
                    <a:pt x="20" y="27"/>
                  </a:lnTo>
                  <a:cubicBezTo>
                    <a:pt x="20" y="26"/>
                    <a:pt x="23" y="25"/>
                    <a:pt x="25" y="25"/>
                  </a:cubicBezTo>
                  <a:lnTo>
                    <a:pt x="25" y="25"/>
                  </a:lnTo>
                  <a:lnTo>
                    <a:pt x="25" y="10"/>
                  </a:lnTo>
                  <a:lnTo>
                    <a:pt x="15" y="10"/>
                  </a:lnTo>
                  <a:lnTo>
                    <a:pt x="15" y="18"/>
                  </a:lnTo>
                  <a:lnTo>
                    <a:pt x="21" y="18"/>
                  </a:lnTo>
                  <a:lnTo>
                    <a:pt x="21" y="13"/>
                  </a:lnTo>
                  <a:lnTo>
                    <a:pt x="18" y="13"/>
                  </a:lnTo>
                  <a:cubicBezTo>
                    <a:pt x="18" y="13"/>
                    <a:pt x="18" y="15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2"/>
                    <a:pt x="22" y="12"/>
                    <a:pt x="22" y="12"/>
                  </a:cubicBezTo>
                  <a:cubicBezTo>
                    <a:pt x="22" y="13"/>
                    <a:pt x="22" y="22"/>
                    <a:pt x="22" y="23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19" y="24"/>
                    <a:pt x="16" y="21"/>
                    <a:pt x="15" y="21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6" y="19"/>
                    <a:pt x="15" y="17"/>
                    <a:pt x="14" y="16"/>
                  </a:cubicBezTo>
                  <a:cubicBezTo>
                    <a:pt x="12" y="14"/>
                    <a:pt x="9" y="15"/>
                    <a:pt x="8" y="15"/>
                  </a:cubicBezTo>
                  <a:cubicBezTo>
                    <a:pt x="8" y="14"/>
                    <a:pt x="3" y="10"/>
                    <a:pt x="3" y="10"/>
                  </a:cubicBezTo>
                  <a:cubicBezTo>
                    <a:pt x="3" y="10"/>
                    <a:pt x="3" y="4"/>
                    <a:pt x="3" y="3"/>
                  </a:cubicBezTo>
                  <a:cubicBezTo>
                    <a:pt x="4" y="3"/>
                    <a:pt x="11" y="3"/>
                    <a:pt x="12" y="3"/>
                  </a:cubicBezTo>
                  <a:cubicBezTo>
                    <a:pt x="12" y="4"/>
                    <a:pt x="12" y="8"/>
                    <a:pt x="12" y="9"/>
                  </a:cubicBezTo>
                  <a:cubicBezTo>
                    <a:pt x="11" y="9"/>
                    <a:pt x="8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10" y="8"/>
                    <a:pt x="10" y="8"/>
                  </a:cubicBezTo>
                  <a:lnTo>
                    <a:pt x="10" y="5"/>
                  </a:lnTo>
                  <a:lnTo>
                    <a:pt x="5" y="5"/>
                  </a:lnTo>
                  <a:lnTo>
                    <a:pt x="5" y="11"/>
                  </a:lnTo>
                  <a:lnTo>
                    <a:pt x="14" y="11"/>
                  </a:lnTo>
                  <a:lnTo>
                    <a:pt x="14" y="0"/>
                  </a:lnTo>
                  <a:lnTo>
                    <a:pt x="14" y="0"/>
                  </a:lnTo>
                  <a:close/>
                  <a:moveTo>
                    <a:pt x="13" y="1"/>
                  </a:moveTo>
                  <a:cubicBezTo>
                    <a:pt x="13" y="2"/>
                    <a:pt x="13" y="9"/>
                    <a:pt x="13" y="10"/>
                  </a:cubicBezTo>
                  <a:cubicBezTo>
                    <a:pt x="12" y="10"/>
                    <a:pt x="7" y="10"/>
                    <a:pt x="6" y="10"/>
                  </a:cubicBezTo>
                  <a:cubicBezTo>
                    <a:pt x="6" y="9"/>
                    <a:pt x="6" y="7"/>
                    <a:pt x="6" y="6"/>
                  </a:cubicBezTo>
                  <a:cubicBezTo>
                    <a:pt x="7" y="6"/>
                    <a:pt x="8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6" y="7"/>
                    <a:pt x="6" y="7"/>
                  </a:cubicBezTo>
                  <a:lnTo>
                    <a:pt x="6" y="10"/>
                  </a:lnTo>
                  <a:lnTo>
                    <a:pt x="13" y="10"/>
                  </a:lnTo>
                  <a:lnTo>
                    <a:pt x="13" y="2"/>
                  </a:lnTo>
                  <a:lnTo>
                    <a:pt x="2" y="2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8" y="16"/>
                  </a:lnTo>
                  <a:cubicBezTo>
                    <a:pt x="8" y="16"/>
                    <a:pt x="12" y="15"/>
                    <a:pt x="13" y="17"/>
                  </a:cubicBezTo>
                  <a:cubicBezTo>
                    <a:pt x="15" y="18"/>
                    <a:pt x="14" y="20"/>
                    <a:pt x="14" y="21"/>
                  </a:cubicBezTo>
                  <a:lnTo>
                    <a:pt x="14" y="21"/>
                  </a:lnTo>
                  <a:lnTo>
                    <a:pt x="14" y="21"/>
                  </a:lnTo>
                  <a:lnTo>
                    <a:pt x="19" y="25"/>
                  </a:lnTo>
                  <a:lnTo>
                    <a:pt x="19" y="25"/>
                  </a:lnTo>
                  <a:cubicBezTo>
                    <a:pt x="20" y="25"/>
                    <a:pt x="22" y="24"/>
                    <a:pt x="23" y="24"/>
                  </a:cubicBezTo>
                  <a:lnTo>
                    <a:pt x="23" y="24"/>
                  </a:lnTo>
                  <a:lnTo>
                    <a:pt x="23" y="11"/>
                  </a:lnTo>
                  <a:lnTo>
                    <a:pt x="17" y="11"/>
                  </a:lnTo>
                  <a:lnTo>
                    <a:pt x="17" y="17"/>
                  </a:lnTo>
                  <a:lnTo>
                    <a:pt x="19" y="17"/>
                  </a:lnTo>
                  <a:cubicBezTo>
                    <a:pt x="19" y="17"/>
                    <a:pt x="19" y="15"/>
                    <a:pt x="19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7"/>
                    <a:pt x="17" y="17"/>
                    <a:pt x="16" y="17"/>
                  </a:cubicBezTo>
                  <a:cubicBezTo>
                    <a:pt x="16" y="16"/>
                    <a:pt x="16" y="12"/>
                    <a:pt x="16" y="11"/>
                  </a:cubicBezTo>
                  <a:cubicBezTo>
                    <a:pt x="17" y="11"/>
                    <a:pt x="23" y="11"/>
                    <a:pt x="24" y="11"/>
                  </a:cubicBezTo>
                  <a:cubicBezTo>
                    <a:pt x="24" y="12"/>
                    <a:pt x="24" y="23"/>
                    <a:pt x="24" y="24"/>
                  </a:cubicBezTo>
                  <a:cubicBezTo>
                    <a:pt x="23" y="24"/>
                    <a:pt x="21" y="25"/>
                    <a:pt x="19" y="26"/>
                  </a:cubicBezTo>
                  <a:cubicBezTo>
                    <a:pt x="19" y="25"/>
                    <a:pt x="14" y="21"/>
                    <a:pt x="14" y="21"/>
                  </a:cubicBezTo>
                  <a:cubicBezTo>
                    <a:pt x="14" y="21"/>
                    <a:pt x="14" y="20"/>
                    <a:pt x="14" y="19"/>
                  </a:cubicBezTo>
                  <a:cubicBezTo>
                    <a:pt x="14" y="19"/>
                    <a:pt x="14" y="18"/>
                    <a:pt x="13" y="17"/>
                  </a:cubicBezTo>
                  <a:cubicBezTo>
                    <a:pt x="11" y="15"/>
                    <a:pt x="9" y="16"/>
                    <a:pt x="8" y="16"/>
                  </a:cubicBezTo>
                  <a:cubicBezTo>
                    <a:pt x="7" y="16"/>
                    <a:pt x="2" y="11"/>
                    <a:pt x="1" y="10"/>
                  </a:cubicBezTo>
                  <a:cubicBezTo>
                    <a:pt x="1" y="10"/>
                    <a:pt x="1" y="2"/>
                    <a:pt x="1" y="1"/>
                  </a:cubicBezTo>
                  <a:cubicBezTo>
                    <a:pt x="2" y="1"/>
                    <a:pt x="12" y="1"/>
                    <a:pt x="13" y="1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73" name="Group 97"/>
          <p:cNvGrpSpPr/>
          <p:nvPr/>
        </p:nvGrpSpPr>
        <p:grpSpPr bwMode="auto">
          <a:xfrm>
            <a:off x="3886200" y="2971800"/>
            <a:ext cx="1295400" cy="914400"/>
            <a:chOff x="2056" y="1677"/>
            <a:chExt cx="1835" cy="1194"/>
          </a:xfrm>
        </p:grpSpPr>
        <p:sp>
          <p:nvSpPr>
            <p:cNvPr id="24674" name="Freeform 98"/>
            <p:cNvSpPr>
              <a:spLocks noEditPoints="1"/>
            </p:cNvSpPr>
            <p:nvPr userDrawn="1"/>
          </p:nvSpPr>
          <p:spPr bwMode="auto">
            <a:xfrm>
              <a:off x="2214" y="1677"/>
              <a:ext cx="127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" y="9"/>
                </a:cxn>
                <a:cxn ang="0">
                  <a:pos x="6" y="3"/>
                </a:cxn>
                <a:cxn ang="0">
                  <a:pos x="9" y="6"/>
                </a:cxn>
                <a:cxn ang="0">
                  <a:pos x="3" y="6"/>
                </a:cxn>
                <a:cxn ang="0">
                  <a:pos x="14" y="2"/>
                </a:cxn>
                <a:cxn ang="0">
                  <a:pos x="21" y="5"/>
                </a:cxn>
                <a:cxn ang="0">
                  <a:pos x="19" y="8"/>
                </a:cxn>
                <a:cxn ang="0">
                  <a:pos x="21" y="10"/>
                </a:cxn>
                <a:cxn ang="0">
                  <a:pos x="19" y="13"/>
                </a:cxn>
                <a:cxn ang="0">
                  <a:pos x="21" y="16"/>
                </a:cxn>
                <a:cxn ang="0">
                  <a:pos x="16" y="19"/>
                </a:cxn>
                <a:cxn ang="0">
                  <a:pos x="14" y="16"/>
                </a:cxn>
                <a:cxn ang="0">
                  <a:pos x="10" y="13"/>
                </a:cxn>
                <a:cxn ang="0">
                  <a:pos x="13" y="15"/>
                </a:cxn>
                <a:cxn ang="0">
                  <a:pos x="16" y="10"/>
                </a:cxn>
                <a:cxn ang="0">
                  <a:pos x="8" y="19"/>
                </a:cxn>
                <a:cxn ang="0">
                  <a:pos x="11" y="21"/>
                </a:cxn>
                <a:cxn ang="0">
                  <a:pos x="19" y="19"/>
                </a:cxn>
                <a:cxn ang="0">
                  <a:pos x="24" y="14"/>
                </a:cxn>
                <a:cxn ang="0">
                  <a:pos x="25" y="6"/>
                </a:cxn>
                <a:cxn ang="0">
                  <a:pos x="24" y="3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23" y="4"/>
                </a:cxn>
                <a:cxn ang="0">
                  <a:pos x="24" y="7"/>
                </a:cxn>
                <a:cxn ang="0">
                  <a:pos x="23" y="13"/>
                </a:cxn>
                <a:cxn ang="0">
                  <a:pos x="18" y="18"/>
                </a:cxn>
                <a:cxn ang="0">
                  <a:pos x="12" y="20"/>
                </a:cxn>
                <a:cxn ang="0">
                  <a:pos x="9" y="18"/>
                </a:cxn>
                <a:cxn ang="0">
                  <a:pos x="15" y="11"/>
                </a:cxn>
                <a:cxn ang="0">
                  <a:pos x="14" y="14"/>
                </a:cxn>
                <a:cxn ang="0">
                  <a:pos x="9" y="12"/>
                </a:cxn>
                <a:cxn ang="0">
                  <a:pos x="13" y="17"/>
                </a:cxn>
                <a:cxn ang="0">
                  <a:pos x="17" y="20"/>
                </a:cxn>
                <a:cxn ang="0">
                  <a:pos x="22" y="17"/>
                </a:cxn>
                <a:cxn ang="0">
                  <a:pos x="21" y="12"/>
                </a:cxn>
                <a:cxn ang="0">
                  <a:pos x="22" y="11"/>
                </a:cxn>
                <a:cxn ang="0">
                  <a:pos x="21" y="9"/>
                </a:cxn>
                <a:cxn ang="0">
                  <a:pos x="22" y="9"/>
                </a:cxn>
                <a:cxn ang="0">
                  <a:pos x="16" y="5"/>
                </a:cxn>
                <a:cxn ang="0">
                  <a:pos x="2" y="1"/>
                </a:cxn>
                <a:cxn ang="0">
                  <a:pos x="10" y="7"/>
                </a:cxn>
                <a:cxn ang="0">
                  <a:pos x="7" y="5"/>
                </a:cxn>
                <a:cxn ang="0">
                  <a:pos x="10" y="4"/>
                </a:cxn>
                <a:cxn ang="0">
                  <a:pos x="2" y="8"/>
                </a:cxn>
                <a:cxn ang="0">
                  <a:pos x="16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11" y="9"/>
                  </a:lnTo>
                  <a:lnTo>
                    <a:pt x="11" y="3"/>
                  </a:lnTo>
                  <a:lnTo>
                    <a:pt x="6" y="3"/>
                  </a:lnTo>
                  <a:lnTo>
                    <a:pt x="6" y="6"/>
                  </a:lnTo>
                  <a:cubicBezTo>
                    <a:pt x="6" y="6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4" y="6"/>
                    <a:pt x="3" y="6"/>
                  </a:cubicBezTo>
                  <a:cubicBezTo>
                    <a:pt x="3" y="6"/>
                    <a:pt x="3" y="3"/>
                    <a:pt x="3" y="2"/>
                  </a:cubicBezTo>
                  <a:cubicBezTo>
                    <a:pt x="4" y="2"/>
                    <a:pt x="14" y="2"/>
                    <a:pt x="14" y="2"/>
                  </a:cubicBezTo>
                  <a:cubicBezTo>
                    <a:pt x="14" y="3"/>
                    <a:pt x="14" y="5"/>
                    <a:pt x="14" y="5"/>
                  </a:cubicBezTo>
                  <a:cubicBezTo>
                    <a:pt x="14" y="5"/>
                    <a:pt x="20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1" y="8"/>
                    <a:pt x="19" y="8"/>
                    <a:pt x="19" y="8"/>
                  </a:cubicBezTo>
                  <a:lnTo>
                    <a:pt x="19" y="10"/>
                  </a:lnTo>
                  <a:cubicBezTo>
                    <a:pt x="19" y="10"/>
                    <a:pt x="21" y="10"/>
                    <a:pt x="21" y="10"/>
                  </a:cubicBezTo>
                  <a:cubicBezTo>
                    <a:pt x="21" y="10"/>
                    <a:pt x="19" y="10"/>
                    <a:pt x="19" y="10"/>
                  </a:cubicBezTo>
                  <a:lnTo>
                    <a:pt x="19" y="13"/>
                  </a:lnTo>
                  <a:cubicBezTo>
                    <a:pt x="19" y="13"/>
                    <a:pt x="21" y="13"/>
                    <a:pt x="21" y="13"/>
                  </a:cubicBezTo>
                  <a:cubicBezTo>
                    <a:pt x="21" y="13"/>
                    <a:pt x="21" y="16"/>
                    <a:pt x="21" y="16"/>
                  </a:cubicBezTo>
                  <a:cubicBezTo>
                    <a:pt x="20" y="16"/>
                    <a:pt x="16" y="16"/>
                    <a:pt x="16" y="16"/>
                  </a:cubicBezTo>
                  <a:cubicBezTo>
                    <a:pt x="16" y="16"/>
                    <a:pt x="16" y="18"/>
                    <a:pt x="16" y="19"/>
                  </a:cubicBezTo>
                  <a:cubicBezTo>
                    <a:pt x="15" y="19"/>
                    <a:pt x="14" y="19"/>
                    <a:pt x="14" y="19"/>
                  </a:cubicBezTo>
                  <a:cubicBezTo>
                    <a:pt x="14" y="18"/>
                    <a:pt x="14" y="16"/>
                    <a:pt x="14" y="16"/>
                  </a:cubicBezTo>
                  <a:cubicBezTo>
                    <a:pt x="14" y="16"/>
                    <a:pt x="11" y="16"/>
                    <a:pt x="10" y="16"/>
                  </a:cubicBezTo>
                  <a:cubicBezTo>
                    <a:pt x="10" y="15"/>
                    <a:pt x="10" y="13"/>
                    <a:pt x="10" y="13"/>
                  </a:cubicBezTo>
                  <a:cubicBezTo>
                    <a:pt x="11" y="13"/>
                    <a:pt x="13" y="13"/>
                    <a:pt x="13" y="13"/>
                  </a:cubicBezTo>
                  <a:cubicBezTo>
                    <a:pt x="13" y="13"/>
                    <a:pt x="13" y="15"/>
                    <a:pt x="13" y="15"/>
                  </a:cubicBezTo>
                  <a:lnTo>
                    <a:pt x="16" y="15"/>
                  </a:lnTo>
                  <a:lnTo>
                    <a:pt x="16" y="10"/>
                  </a:lnTo>
                  <a:lnTo>
                    <a:pt x="8" y="10"/>
                  </a:lnTo>
                  <a:lnTo>
                    <a:pt x="8" y="19"/>
                  </a:lnTo>
                  <a:cubicBezTo>
                    <a:pt x="8" y="19"/>
                    <a:pt x="10" y="19"/>
                    <a:pt x="11" y="19"/>
                  </a:cubicBezTo>
                  <a:cubicBezTo>
                    <a:pt x="11" y="19"/>
                    <a:pt x="11" y="21"/>
                    <a:pt x="11" y="21"/>
                  </a:cubicBezTo>
                  <a:lnTo>
                    <a:pt x="19" y="21"/>
                  </a:lnTo>
                  <a:cubicBezTo>
                    <a:pt x="19" y="21"/>
                    <a:pt x="19" y="19"/>
                    <a:pt x="19" y="19"/>
                  </a:cubicBezTo>
                  <a:cubicBezTo>
                    <a:pt x="20" y="19"/>
                    <a:pt x="24" y="19"/>
                    <a:pt x="24" y="19"/>
                  </a:cubicBezTo>
                  <a:cubicBezTo>
                    <a:pt x="24" y="19"/>
                    <a:pt x="24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lnTo>
                    <a:pt x="25" y="6"/>
                  </a:lnTo>
                  <a:cubicBezTo>
                    <a:pt x="25" y="6"/>
                    <a:pt x="25" y="6"/>
                    <a:pt x="24" y="6"/>
                  </a:cubicBezTo>
                  <a:cubicBezTo>
                    <a:pt x="24" y="5"/>
                    <a:pt x="24" y="3"/>
                    <a:pt x="24" y="3"/>
                  </a:cubicBezTo>
                  <a:cubicBezTo>
                    <a:pt x="24" y="3"/>
                    <a:pt x="18" y="3"/>
                    <a:pt x="17" y="3"/>
                  </a:cubicBezTo>
                  <a:cubicBezTo>
                    <a:pt x="17" y="2"/>
                    <a:pt x="17" y="0"/>
                    <a:pt x="17" y="0"/>
                  </a:cubicBezTo>
                  <a:lnTo>
                    <a:pt x="17" y="0"/>
                  </a:lnTo>
                  <a:close/>
                  <a:moveTo>
                    <a:pt x="16" y="1"/>
                  </a:moveTo>
                  <a:cubicBezTo>
                    <a:pt x="16" y="1"/>
                    <a:pt x="16" y="4"/>
                    <a:pt x="16" y="4"/>
                  </a:cubicBezTo>
                  <a:cubicBezTo>
                    <a:pt x="16" y="4"/>
                    <a:pt x="22" y="4"/>
                    <a:pt x="23" y="4"/>
                  </a:cubicBezTo>
                  <a:cubicBezTo>
                    <a:pt x="23" y="5"/>
                    <a:pt x="23" y="7"/>
                    <a:pt x="23" y="7"/>
                  </a:cubicBezTo>
                  <a:cubicBezTo>
                    <a:pt x="23" y="7"/>
                    <a:pt x="24" y="7"/>
                    <a:pt x="24" y="7"/>
                  </a:cubicBezTo>
                  <a:cubicBezTo>
                    <a:pt x="24" y="8"/>
                    <a:pt x="24" y="13"/>
                    <a:pt x="24" y="13"/>
                  </a:cubicBezTo>
                  <a:cubicBezTo>
                    <a:pt x="24" y="13"/>
                    <a:pt x="23" y="13"/>
                    <a:pt x="23" y="13"/>
                  </a:cubicBezTo>
                  <a:cubicBezTo>
                    <a:pt x="23" y="13"/>
                    <a:pt x="23" y="17"/>
                    <a:pt x="23" y="18"/>
                  </a:cubicBezTo>
                  <a:cubicBezTo>
                    <a:pt x="22" y="18"/>
                    <a:pt x="18" y="18"/>
                    <a:pt x="18" y="18"/>
                  </a:cubicBezTo>
                  <a:cubicBezTo>
                    <a:pt x="18" y="18"/>
                    <a:pt x="18" y="20"/>
                    <a:pt x="18" y="20"/>
                  </a:cubicBezTo>
                  <a:cubicBezTo>
                    <a:pt x="17" y="20"/>
                    <a:pt x="13" y="20"/>
                    <a:pt x="12" y="20"/>
                  </a:cubicBezTo>
                  <a:cubicBezTo>
                    <a:pt x="12" y="20"/>
                    <a:pt x="12" y="18"/>
                    <a:pt x="12" y="18"/>
                  </a:cubicBezTo>
                  <a:cubicBezTo>
                    <a:pt x="12" y="18"/>
                    <a:pt x="9" y="18"/>
                    <a:pt x="9" y="18"/>
                  </a:cubicBezTo>
                  <a:cubicBezTo>
                    <a:pt x="9" y="17"/>
                    <a:pt x="9" y="12"/>
                    <a:pt x="9" y="11"/>
                  </a:cubicBezTo>
                  <a:cubicBezTo>
                    <a:pt x="9" y="11"/>
                    <a:pt x="14" y="11"/>
                    <a:pt x="15" y="11"/>
                  </a:cubicBezTo>
                  <a:cubicBezTo>
                    <a:pt x="15" y="12"/>
                    <a:pt x="15" y="14"/>
                    <a:pt x="15" y="14"/>
                  </a:cubicBezTo>
                  <a:cubicBezTo>
                    <a:pt x="15" y="14"/>
                    <a:pt x="15" y="14"/>
                    <a:pt x="14" y="14"/>
                  </a:cubicBezTo>
                  <a:cubicBezTo>
                    <a:pt x="14" y="14"/>
                    <a:pt x="14" y="12"/>
                    <a:pt x="14" y="12"/>
                  </a:cubicBezTo>
                  <a:lnTo>
                    <a:pt x="9" y="12"/>
                  </a:lnTo>
                  <a:lnTo>
                    <a:pt x="9" y="17"/>
                  </a:lnTo>
                  <a:cubicBezTo>
                    <a:pt x="9" y="17"/>
                    <a:pt x="12" y="17"/>
                    <a:pt x="13" y="17"/>
                  </a:cubicBezTo>
                  <a:cubicBezTo>
                    <a:pt x="13" y="17"/>
                    <a:pt x="13" y="20"/>
                    <a:pt x="13" y="20"/>
                  </a:cubicBezTo>
                  <a:lnTo>
                    <a:pt x="17" y="20"/>
                  </a:lnTo>
                  <a:cubicBezTo>
                    <a:pt x="17" y="20"/>
                    <a:pt x="17" y="18"/>
                    <a:pt x="17" y="17"/>
                  </a:cubicBezTo>
                  <a:cubicBezTo>
                    <a:pt x="18" y="17"/>
                    <a:pt x="22" y="17"/>
                    <a:pt x="22" y="17"/>
                  </a:cubicBezTo>
                  <a:lnTo>
                    <a:pt x="22" y="12"/>
                  </a:lnTo>
                  <a:cubicBezTo>
                    <a:pt x="22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1"/>
                  </a:cubicBezTo>
                  <a:cubicBezTo>
                    <a:pt x="21" y="11"/>
                    <a:pt x="22" y="11"/>
                    <a:pt x="22" y="11"/>
                  </a:cubicBezTo>
                  <a:lnTo>
                    <a:pt x="22" y="9"/>
                  </a:ln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2" y="9"/>
                    <a:pt x="22" y="9"/>
                  </a:cubicBezTo>
                  <a:lnTo>
                    <a:pt x="22" y="5"/>
                  </a:lnTo>
                  <a:cubicBezTo>
                    <a:pt x="22" y="5"/>
                    <a:pt x="17" y="5"/>
                    <a:pt x="16" y="5"/>
                  </a:cubicBezTo>
                  <a:cubicBezTo>
                    <a:pt x="16" y="4"/>
                    <a:pt x="16" y="1"/>
                    <a:pt x="16" y="1"/>
                  </a:cubicBezTo>
                  <a:lnTo>
                    <a:pt x="2" y="1"/>
                  </a:lnTo>
                  <a:lnTo>
                    <a:pt x="2" y="7"/>
                  </a:lnTo>
                  <a:lnTo>
                    <a:pt x="10" y="7"/>
                  </a:lnTo>
                  <a:lnTo>
                    <a:pt x="10" y="5"/>
                  </a:lnTo>
                  <a:cubicBezTo>
                    <a:pt x="10" y="5"/>
                    <a:pt x="8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10" y="4"/>
                    <a:pt x="10" y="4"/>
                  </a:cubicBezTo>
                  <a:cubicBezTo>
                    <a:pt x="10" y="5"/>
                    <a:pt x="10" y="7"/>
                    <a:pt x="10" y="8"/>
                  </a:cubicBezTo>
                  <a:cubicBezTo>
                    <a:pt x="9" y="8"/>
                    <a:pt x="2" y="8"/>
                    <a:pt x="2" y="8"/>
                  </a:cubicBezTo>
                  <a:cubicBezTo>
                    <a:pt x="2" y="7"/>
                    <a:pt x="2" y="1"/>
                    <a:pt x="2" y="1"/>
                  </a:cubicBezTo>
                  <a:cubicBezTo>
                    <a:pt x="3" y="1"/>
                    <a:pt x="15" y="1"/>
                    <a:pt x="16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5" name="Freeform 99"/>
            <p:cNvSpPr>
              <a:spLocks noEditPoints="1"/>
            </p:cNvSpPr>
            <p:nvPr userDrawn="1"/>
          </p:nvSpPr>
          <p:spPr bwMode="auto">
            <a:xfrm>
              <a:off x="2092" y="1677"/>
              <a:ext cx="158" cy="1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7" y="11"/>
                </a:cxn>
                <a:cxn ang="0">
                  <a:pos x="11" y="11"/>
                </a:cxn>
                <a:cxn ang="0">
                  <a:pos x="11" y="15"/>
                </a:cxn>
                <a:cxn ang="0">
                  <a:pos x="19" y="22"/>
                </a:cxn>
                <a:cxn ang="0">
                  <a:pos x="31" y="9"/>
                </a:cxn>
                <a:cxn ang="0">
                  <a:pos x="19" y="17"/>
                </a:cxn>
                <a:cxn ang="0">
                  <a:pos x="25" y="13"/>
                </a:cxn>
                <a:cxn ang="0">
                  <a:pos x="23" y="15"/>
                </a:cxn>
                <a:cxn ang="0">
                  <a:pos x="21" y="12"/>
                </a:cxn>
                <a:cxn ang="0">
                  <a:pos x="28" y="19"/>
                </a:cxn>
                <a:cxn ang="0">
                  <a:pos x="15" y="14"/>
                </a:cxn>
                <a:cxn ang="0">
                  <a:pos x="13" y="9"/>
                </a:cxn>
                <a:cxn ang="0">
                  <a:pos x="4" y="5"/>
                </a:cxn>
                <a:cxn ang="0">
                  <a:pos x="17" y="2"/>
                </a:cxn>
                <a:cxn ang="0">
                  <a:pos x="13" y="6"/>
                </a:cxn>
                <a:cxn ang="0">
                  <a:pos x="16" y="6"/>
                </a:cxn>
                <a:cxn ang="0">
                  <a:pos x="11" y="4"/>
                </a:cxn>
                <a:cxn ang="0">
                  <a:pos x="20" y="9"/>
                </a:cxn>
                <a:cxn ang="0">
                  <a:pos x="20" y="0"/>
                </a:cxn>
                <a:cxn ang="0">
                  <a:pos x="19" y="8"/>
                </a:cxn>
                <a:cxn ang="0">
                  <a:pos x="12" y="5"/>
                </a:cxn>
                <a:cxn ang="0">
                  <a:pos x="15" y="5"/>
                </a:cxn>
                <a:cxn ang="0">
                  <a:pos x="12" y="7"/>
                </a:cxn>
                <a:cxn ang="0">
                  <a:pos x="19" y="1"/>
                </a:cxn>
                <a:cxn ang="0">
                  <a:pos x="4" y="2"/>
                </a:cxn>
                <a:cxn ang="0">
                  <a:pos x="2" y="5"/>
                </a:cxn>
                <a:cxn ang="0">
                  <a:pos x="8" y="9"/>
                </a:cxn>
                <a:cxn ang="0">
                  <a:pos x="13" y="14"/>
                </a:cxn>
                <a:cxn ang="0">
                  <a:pos x="20" y="20"/>
                </a:cxn>
                <a:cxn ang="0">
                  <a:pos x="29" y="11"/>
                </a:cxn>
                <a:cxn ang="0">
                  <a:pos x="20" y="16"/>
                </a:cxn>
                <a:cxn ang="0">
                  <a:pos x="24" y="14"/>
                </a:cxn>
                <a:cxn ang="0">
                  <a:pos x="24" y="16"/>
                </a:cxn>
                <a:cxn ang="0">
                  <a:pos x="20" y="10"/>
                </a:cxn>
                <a:cxn ang="0">
                  <a:pos x="30" y="21"/>
                </a:cxn>
                <a:cxn ang="0">
                  <a:pos x="13" y="15"/>
                </a:cxn>
                <a:cxn ang="0">
                  <a:pos x="12" y="11"/>
                </a:cxn>
                <a:cxn ang="0">
                  <a:pos x="1" y="5"/>
                </a:cxn>
                <a:cxn ang="0">
                  <a:pos x="19" y="1"/>
                </a:cxn>
              </a:cxnLst>
              <a:rect l="0" t="0" r="r" b="b"/>
              <a:pathLst>
                <a:path w="31" h="22">
                  <a:moveTo>
                    <a:pt x="20" y="0"/>
                  </a:moveTo>
                  <a:lnTo>
                    <a:pt x="3" y="0"/>
                  </a:lnTo>
                  <a:lnTo>
                    <a:pt x="3" y="1"/>
                  </a:lnTo>
                  <a:cubicBezTo>
                    <a:pt x="2" y="2"/>
                    <a:pt x="1" y="4"/>
                    <a:pt x="0" y="4"/>
                  </a:cubicBezTo>
                  <a:lnTo>
                    <a:pt x="0" y="5"/>
                  </a:lnTo>
                  <a:lnTo>
                    <a:pt x="7" y="11"/>
                  </a:lnTo>
                  <a:lnTo>
                    <a:pt x="7" y="11"/>
                  </a:lnTo>
                  <a:cubicBezTo>
                    <a:pt x="7" y="11"/>
                    <a:pt x="10" y="10"/>
                    <a:pt x="11" y="11"/>
                  </a:cubicBezTo>
                  <a:cubicBezTo>
                    <a:pt x="13" y="13"/>
                    <a:pt x="12" y="14"/>
                    <a:pt x="12" y="14"/>
                  </a:cubicBezTo>
                  <a:lnTo>
                    <a:pt x="11" y="15"/>
                  </a:lnTo>
                  <a:lnTo>
                    <a:pt x="12" y="15"/>
                  </a:lnTo>
                  <a:lnTo>
                    <a:pt x="19" y="22"/>
                  </a:lnTo>
                  <a:lnTo>
                    <a:pt x="31" y="22"/>
                  </a:lnTo>
                  <a:lnTo>
                    <a:pt x="31" y="9"/>
                  </a:lnTo>
                  <a:lnTo>
                    <a:pt x="19" y="9"/>
                  </a:lnTo>
                  <a:lnTo>
                    <a:pt x="19" y="17"/>
                  </a:lnTo>
                  <a:lnTo>
                    <a:pt x="25" y="17"/>
                  </a:lnTo>
                  <a:lnTo>
                    <a:pt x="25" y="13"/>
                  </a:lnTo>
                  <a:lnTo>
                    <a:pt x="23" y="13"/>
                  </a:lnTo>
                  <a:cubicBezTo>
                    <a:pt x="23" y="13"/>
                    <a:pt x="23" y="15"/>
                    <a:pt x="23" y="15"/>
                  </a:cubicBezTo>
                  <a:cubicBezTo>
                    <a:pt x="22" y="15"/>
                    <a:pt x="22" y="15"/>
                    <a:pt x="21" y="15"/>
                  </a:cubicBezTo>
                  <a:cubicBezTo>
                    <a:pt x="21" y="15"/>
                    <a:pt x="21" y="12"/>
                    <a:pt x="21" y="12"/>
                  </a:cubicBezTo>
                  <a:cubicBezTo>
                    <a:pt x="22" y="12"/>
                    <a:pt x="27" y="12"/>
                    <a:pt x="28" y="12"/>
                  </a:cubicBezTo>
                  <a:cubicBezTo>
                    <a:pt x="28" y="12"/>
                    <a:pt x="28" y="18"/>
                    <a:pt x="28" y="19"/>
                  </a:cubicBezTo>
                  <a:cubicBezTo>
                    <a:pt x="27" y="19"/>
                    <a:pt x="20" y="19"/>
                    <a:pt x="20" y="19"/>
                  </a:cubicBezTo>
                  <a:cubicBezTo>
                    <a:pt x="20" y="19"/>
                    <a:pt x="15" y="15"/>
                    <a:pt x="15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2"/>
                    <a:pt x="14" y="11"/>
                    <a:pt x="13" y="9"/>
                  </a:cubicBezTo>
                  <a:cubicBezTo>
                    <a:pt x="11" y="8"/>
                    <a:pt x="9" y="8"/>
                    <a:pt x="7" y="8"/>
                  </a:cubicBezTo>
                  <a:cubicBezTo>
                    <a:pt x="7" y="8"/>
                    <a:pt x="4" y="5"/>
                    <a:pt x="4" y="5"/>
                  </a:cubicBezTo>
                  <a:cubicBezTo>
                    <a:pt x="4" y="5"/>
                    <a:pt x="5" y="3"/>
                    <a:pt x="5" y="2"/>
                  </a:cubicBezTo>
                  <a:cubicBezTo>
                    <a:pt x="6" y="2"/>
                    <a:pt x="17" y="2"/>
                    <a:pt x="17" y="2"/>
                  </a:cubicBezTo>
                  <a:cubicBezTo>
                    <a:pt x="17" y="3"/>
                    <a:pt x="17" y="6"/>
                    <a:pt x="17" y="6"/>
                  </a:cubicBezTo>
                  <a:cubicBezTo>
                    <a:pt x="17" y="6"/>
                    <a:pt x="14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6" y="6"/>
                    <a:pt x="16" y="6"/>
                  </a:cubicBezTo>
                  <a:lnTo>
                    <a:pt x="16" y="4"/>
                  </a:lnTo>
                  <a:lnTo>
                    <a:pt x="11" y="4"/>
                  </a:lnTo>
                  <a:lnTo>
                    <a:pt x="11" y="9"/>
                  </a:lnTo>
                  <a:lnTo>
                    <a:pt x="20" y="9"/>
                  </a:lnTo>
                  <a:lnTo>
                    <a:pt x="20" y="0"/>
                  </a:lnTo>
                  <a:lnTo>
                    <a:pt x="20" y="0"/>
                  </a:lnTo>
                  <a:close/>
                  <a:moveTo>
                    <a:pt x="19" y="1"/>
                  </a:moveTo>
                  <a:cubicBezTo>
                    <a:pt x="19" y="2"/>
                    <a:pt x="19" y="7"/>
                    <a:pt x="19" y="8"/>
                  </a:cubicBezTo>
                  <a:cubicBezTo>
                    <a:pt x="18" y="8"/>
                    <a:pt x="13" y="8"/>
                    <a:pt x="12" y="8"/>
                  </a:cubicBezTo>
                  <a:cubicBezTo>
                    <a:pt x="12" y="7"/>
                    <a:pt x="12" y="5"/>
                    <a:pt x="12" y="5"/>
                  </a:cubicBezTo>
                  <a:cubicBezTo>
                    <a:pt x="13" y="5"/>
                    <a:pt x="14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2" y="5"/>
                    <a:pt x="12" y="5"/>
                  </a:cubicBezTo>
                  <a:lnTo>
                    <a:pt x="12" y="7"/>
                  </a:lnTo>
                  <a:lnTo>
                    <a:pt x="19" y="7"/>
                  </a:lnTo>
                  <a:lnTo>
                    <a:pt x="19" y="1"/>
                  </a:lnTo>
                  <a:lnTo>
                    <a:pt x="4" y="1"/>
                  </a:lnTo>
                  <a:lnTo>
                    <a:pt x="4" y="2"/>
                  </a:lnTo>
                  <a:cubicBezTo>
                    <a:pt x="4" y="3"/>
                    <a:pt x="3" y="4"/>
                    <a:pt x="2" y="5"/>
                  </a:cubicBezTo>
                  <a:lnTo>
                    <a:pt x="2" y="5"/>
                  </a:lnTo>
                  <a:lnTo>
                    <a:pt x="7" y="10"/>
                  </a:lnTo>
                  <a:lnTo>
                    <a:pt x="8" y="9"/>
                  </a:lnTo>
                  <a:cubicBezTo>
                    <a:pt x="8" y="9"/>
                    <a:pt x="10" y="9"/>
                    <a:pt x="12" y="10"/>
                  </a:cubicBezTo>
                  <a:cubicBezTo>
                    <a:pt x="14" y="12"/>
                    <a:pt x="13" y="14"/>
                    <a:pt x="13" y="14"/>
                  </a:cubicBezTo>
                  <a:lnTo>
                    <a:pt x="13" y="15"/>
                  </a:lnTo>
                  <a:lnTo>
                    <a:pt x="20" y="20"/>
                  </a:lnTo>
                  <a:lnTo>
                    <a:pt x="29" y="20"/>
                  </a:lnTo>
                  <a:lnTo>
                    <a:pt x="29" y="11"/>
                  </a:lnTo>
                  <a:lnTo>
                    <a:pt x="20" y="11"/>
                  </a:lnTo>
                  <a:lnTo>
                    <a:pt x="20" y="16"/>
                  </a:lnTo>
                  <a:lnTo>
                    <a:pt x="24" y="16"/>
                  </a:lnTo>
                  <a:cubicBezTo>
                    <a:pt x="24" y="16"/>
                    <a:pt x="24" y="15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6"/>
                    <a:pt x="24" y="16"/>
                  </a:cubicBezTo>
                  <a:cubicBezTo>
                    <a:pt x="23" y="16"/>
                    <a:pt x="21" y="16"/>
                    <a:pt x="20" y="16"/>
                  </a:cubicBezTo>
                  <a:cubicBezTo>
                    <a:pt x="20" y="16"/>
                    <a:pt x="20" y="11"/>
                    <a:pt x="20" y="10"/>
                  </a:cubicBezTo>
                  <a:cubicBezTo>
                    <a:pt x="21" y="10"/>
                    <a:pt x="29" y="10"/>
                    <a:pt x="30" y="10"/>
                  </a:cubicBezTo>
                  <a:cubicBezTo>
                    <a:pt x="30" y="11"/>
                    <a:pt x="30" y="20"/>
                    <a:pt x="30" y="21"/>
                  </a:cubicBezTo>
                  <a:cubicBezTo>
                    <a:pt x="29" y="21"/>
                    <a:pt x="20" y="21"/>
                    <a:pt x="20" y="21"/>
                  </a:cubicBezTo>
                  <a:cubicBezTo>
                    <a:pt x="19" y="20"/>
                    <a:pt x="13" y="15"/>
                    <a:pt x="13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12"/>
                    <a:pt x="13" y="12"/>
                    <a:pt x="12" y="11"/>
                  </a:cubicBezTo>
                  <a:cubicBezTo>
                    <a:pt x="10" y="9"/>
                    <a:pt x="8" y="10"/>
                    <a:pt x="7" y="10"/>
                  </a:cubicBezTo>
                  <a:cubicBezTo>
                    <a:pt x="7" y="10"/>
                    <a:pt x="2" y="6"/>
                    <a:pt x="1" y="5"/>
                  </a:cubicBezTo>
                  <a:cubicBezTo>
                    <a:pt x="2" y="4"/>
                    <a:pt x="3" y="2"/>
                    <a:pt x="4" y="1"/>
                  </a:cubicBezTo>
                  <a:cubicBezTo>
                    <a:pt x="4" y="1"/>
                    <a:pt x="18" y="1"/>
                    <a:pt x="19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6" name="Freeform 100"/>
            <p:cNvSpPr>
              <a:spLocks noEditPoints="1"/>
            </p:cNvSpPr>
            <p:nvPr userDrawn="1"/>
          </p:nvSpPr>
          <p:spPr bwMode="auto">
            <a:xfrm>
              <a:off x="2056" y="1809"/>
              <a:ext cx="128" cy="1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8" y="21"/>
                </a:cxn>
                <a:cxn ang="0">
                  <a:pos x="17" y="22"/>
                </a:cxn>
                <a:cxn ang="0">
                  <a:pos x="22" y="21"/>
                </a:cxn>
                <a:cxn ang="0">
                  <a:pos x="25" y="16"/>
                </a:cxn>
                <a:cxn ang="0">
                  <a:pos x="22" y="10"/>
                </a:cxn>
                <a:cxn ang="0">
                  <a:pos x="12" y="7"/>
                </a:cxn>
                <a:cxn ang="0">
                  <a:pos x="18" y="14"/>
                </a:cxn>
                <a:cxn ang="0">
                  <a:pos x="15" y="12"/>
                </a:cxn>
                <a:cxn ang="0">
                  <a:pos x="19" y="9"/>
                </a:cxn>
                <a:cxn ang="0">
                  <a:pos x="22" y="12"/>
                </a:cxn>
                <a:cxn ang="0">
                  <a:pos x="19" y="14"/>
                </a:cxn>
                <a:cxn ang="0">
                  <a:pos x="15" y="18"/>
                </a:cxn>
                <a:cxn ang="0">
                  <a:pos x="10" y="17"/>
                </a:cxn>
                <a:cxn ang="0">
                  <a:pos x="7" y="18"/>
                </a:cxn>
                <a:cxn ang="0">
                  <a:pos x="3" y="13"/>
                </a:cxn>
                <a:cxn ang="0">
                  <a:pos x="8" y="3"/>
                </a:cxn>
                <a:cxn ang="0">
                  <a:pos x="7" y="8"/>
                </a:cxn>
                <a:cxn ang="0">
                  <a:pos x="4" y="6"/>
                </a:cxn>
                <a:cxn ang="0">
                  <a:pos x="10" y="10"/>
                </a:cxn>
                <a:cxn ang="0">
                  <a:pos x="10" y="0"/>
                </a:cxn>
                <a:cxn ang="0">
                  <a:pos x="9" y="9"/>
                </a:cxn>
                <a:cxn ang="0">
                  <a:pos x="5" y="6"/>
                </a:cxn>
                <a:cxn ang="0">
                  <a:pos x="6" y="9"/>
                </a:cxn>
                <a:cxn ang="0">
                  <a:pos x="9" y="2"/>
                </a:cxn>
                <a:cxn ang="0">
                  <a:pos x="2" y="14"/>
                </a:cxn>
                <a:cxn ang="0">
                  <a:pos x="6" y="19"/>
                </a:cxn>
                <a:cxn ang="0">
                  <a:pos x="11" y="18"/>
                </a:cxn>
                <a:cxn ang="0">
                  <a:pos x="12" y="19"/>
                </a:cxn>
                <a:cxn ang="0">
                  <a:pos x="14" y="18"/>
                </a:cxn>
                <a:cxn ang="0">
                  <a:pos x="14" y="19"/>
                </a:cxn>
                <a:cxn ang="0">
                  <a:pos x="20" y="15"/>
                </a:cxn>
                <a:cxn ang="0">
                  <a:pos x="23" y="11"/>
                </a:cxn>
                <a:cxn ang="0">
                  <a:pos x="20" y="8"/>
                </a:cxn>
                <a:cxn ang="0">
                  <a:pos x="14" y="13"/>
                </a:cxn>
                <a:cxn ang="0">
                  <a:pos x="17" y="13"/>
                </a:cxn>
                <a:cxn ang="0">
                  <a:pos x="13" y="8"/>
                </a:cxn>
                <a:cxn ang="0">
                  <a:pos x="21" y="11"/>
                </a:cxn>
                <a:cxn ang="0">
                  <a:pos x="24" y="15"/>
                </a:cxn>
                <a:cxn ang="0">
                  <a:pos x="21" y="20"/>
                </a:cxn>
                <a:cxn ang="0">
                  <a:pos x="16" y="21"/>
                </a:cxn>
                <a:cxn ang="0">
                  <a:pos x="9" y="20"/>
                </a:cxn>
                <a:cxn ang="0">
                  <a:pos x="5" y="14"/>
                </a:cxn>
                <a:cxn ang="0">
                  <a:pos x="1" y="1"/>
                </a:cxn>
              </a:cxnLst>
              <a:rect l="0" t="0" r="r" b="b"/>
              <a:pathLst>
                <a:path w="25" h="22">
                  <a:moveTo>
                    <a:pt x="10" y="0"/>
                  </a:moveTo>
                  <a:lnTo>
                    <a:pt x="0" y="0"/>
                  </a:lnTo>
                  <a:lnTo>
                    <a:pt x="0" y="15"/>
                  </a:lnTo>
                  <a:cubicBezTo>
                    <a:pt x="0" y="15"/>
                    <a:pt x="3" y="15"/>
                    <a:pt x="4" y="15"/>
                  </a:cubicBezTo>
                  <a:cubicBezTo>
                    <a:pt x="4" y="16"/>
                    <a:pt x="4" y="21"/>
                    <a:pt x="4" y="21"/>
                  </a:cubicBezTo>
                  <a:cubicBezTo>
                    <a:pt x="4" y="21"/>
                    <a:pt x="7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lnTo>
                    <a:pt x="17" y="22"/>
                  </a:lnTo>
                  <a:cubicBezTo>
                    <a:pt x="17" y="22"/>
                    <a:pt x="17" y="21"/>
                    <a:pt x="17" y="21"/>
                  </a:cubicBezTo>
                  <a:cubicBezTo>
                    <a:pt x="18" y="21"/>
                    <a:pt x="22" y="21"/>
                    <a:pt x="22" y="21"/>
                  </a:cubicBezTo>
                  <a:cubicBezTo>
                    <a:pt x="22" y="21"/>
                    <a:pt x="22" y="17"/>
                    <a:pt x="22" y="16"/>
                  </a:cubicBezTo>
                  <a:cubicBezTo>
                    <a:pt x="23" y="16"/>
                    <a:pt x="25" y="16"/>
                    <a:pt x="25" y="16"/>
                  </a:cubicBezTo>
                  <a:lnTo>
                    <a:pt x="25" y="10"/>
                  </a:lnTo>
                  <a:cubicBezTo>
                    <a:pt x="25" y="10"/>
                    <a:pt x="23" y="10"/>
                    <a:pt x="22" y="10"/>
                  </a:cubicBezTo>
                  <a:cubicBezTo>
                    <a:pt x="22" y="9"/>
                    <a:pt x="22" y="7"/>
                    <a:pt x="22" y="7"/>
                  </a:cubicBezTo>
                  <a:lnTo>
                    <a:pt x="12" y="7"/>
                  </a:lnTo>
                  <a:lnTo>
                    <a:pt x="12" y="14"/>
                  </a:lnTo>
                  <a:lnTo>
                    <a:pt x="18" y="14"/>
                  </a:lnTo>
                  <a:lnTo>
                    <a:pt x="18" y="12"/>
                  </a:lnTo>
                  <a:cubicBezTo>
                    <a:pt x="18" y="12"/>
                    <a:pt x="16" y="12"/>
                    <a:pt x="15" y="12"/>
                  </a:cubicBezTo>
                  <a:cubicBezTo>
                    <a:pt x="15" y="11"/>
                    <a:pt x="15" y="9"/>
                    <a:pt x="15" y="9"/>
                  </a:cubicBezTo>
                  <a:cubicBezTo>
                    <a:pt x="16" y="9"/>
                    <a:pt x="18" y="9"/>
                    <a:pt x="19" y="9"/>
                  </a:cubicBezTo>
                  <a:cubicBezTo>
                    <a:pt x="19" y="9"/>
                    <a:pt x="19" y="12"/>
                    <a:pt x="19" y="12"/>
                  </a:cubicBezTo>
                  <a:cubicBezTo>
                    <a:pt x="19" y="12"/>
                    <a:pt x="22" y="12"/>
                    <a:pt x="22" y="12"/>
                  </a:cubicBezTo>
                  <a:cubicBezTo>
                    <a:pt x="22" y="12"/>
                    <a:pt x="22" y="13"/>
                    <a:pt x="22" y="14"/>
                  </a:cubicBezTo>
                  <a:cubicBezTo>
                    <a:pt x="22" y="14"/>
                    <a:pt x="19" y="14"/>
                    <a:pt x="19" y="14"/>
                  </a:cubicBezTo>
                  <a:cubicBezTo>
                    <a:pt x="19" y="14"/>
                    <a:pt x="19" y="18"/>
                    <a:pt x="19" y="18"/>
                  </a:cubicBezTo>
                  <a:cubicBezTo>
                    <a:pt x="19" y="18"/>
                    <a:pt x="16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lnTo>
                    <a:pt x="10" y="17"/>
                  </a:lnTo>
                  <a:cubicBezTo>
                    <a:pt x="10" y="17"/>
                    <a:pt x="10" y="18"/>
                    <a:pt x="10" y="18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7" y="18"/>
                    <a:pt x="7" y="13"/>
                    <a:pt x="7" y="13"/>
                  </a:cubicBezTo>
                  <a:cubicBezTo>
                    <a:pt x="7" y="13"/>
                    <a:pt x="4" y="13"/>
                    <a:pt x="3" y="13"/>
                  </a:cubicBezTo>
                  <a:cubicBezTo>
                    <a:pt x="3" y="12"/>
                    <a:pt x="3" y="4"/>
                    <a:pt x="3" y="3"/>
                  </a:cubicBezTo>
                  <a:cubicBezTo>
                    <a:pt x="4" y="3"/>
                    <a:pt x="7" y="3"/>
                    <a:pt x="8" y="3"/>
                  </a:cubicBezTo>
                  <a:cubicBezTo>
                    <a:pt x="8" y="4"/>
                    <a:pt x="8" y="7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7" y="7"/>
                    <a:pt x="7" y="6"/>
                    <a:pt x="7" y="6"/>
                  </a:cubicBezTo>
                  <a:lnTo>
                    <a:pt x="4" y="6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0" y="0"/>
                  </a:lnTo>
                  <a:lnTo>
                    <a:pt x="10" y="0"/>
                  </a:lnTo>
                  <a:close/>
                  <a:moveTo>
                    <a:pt x="9" y="1"/>
                  </a:moveTo>
                  <a:cubicBezTo>
                    <a:pt x="9" y="2"/>
                    <a:pt x="9" y="8"/>
                    <a:pt x="9" y="9"/>
                  </a:cubicBezTo>
                  <a:cubicBezTo>
                    <a:pt x="9" y="9"/>
                    <a:pt x="6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9"/>
                    <a:pt x="6" y="9"/>
                  </a:cubicBezTo>
                  <a:lnTo>
                    <a:pt x="9" y="9"/>
                  </a:lnTo>
                  <a:lnTo>
                    <a:pt x="9" y="2"/>
                  </a:lnTo>
                  <a:lnTo>
                    <a:pt x="2" y="2"/>
                  </a:lnTo>
                  <a:lnTo>
                    <a:pt x="2" y="14"/>
                  </a:lnTo>
                  <a:cubicBezTo>
                    <a:pt x="2" y="14"/>
                    <a:pt x="5" y="14"/>
                    <a:pt x="6" y="14"/>
                  </a:cubicBezTo>
                  <a:cubicBezTo>
                    <a:pt x="6" y="14"/>
                    <a:pt x="6" y="19"/>
                    <a:pt x="6" y="19"/>
                  </a:cubicBezTo>
                  <a:lnTo>
                    <a:pt x="11" y="19"/>
                  </a:lnTo>
                  <a:cubicBezTo>
                    <a:pt x="11" y="19"/>
                    <a:pt x="11" y="18"/>
                    <a:pt x="11" y="18"/>
                  </a:cubicBezTo>
                  <a:cubicBezTo>
                    <a:pt x="11" y="18"/>
                    <a:pt x="11" y="18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lnTo>
                    <a:pt x="14" y="19"/>
                  </a:ln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lnTo>
                    <a:pt x="20" y="19"/>
                  </a:lnTo>
                  <a:cubicBezTo>
                    <a:pt x="20" y="19"/>
                    <a:pt x="20" y="16"/>
                    <a:pt x="20" y="15"/>
                  </a:cubicBezTo>
                  <a:cubicBezTo>
                    <a:pt x="21" y="15"/>
                    <a:pt x="23" y="15"/>
                    <a:pt x="23" y="15"/>
                  </a:cubicBezTo>
                  <a:lnTo>
                    <a:pt x="23" y="11"/>
                  </a:lnTo>
                  <a:cubicBezTo>
                    <a:pt x="23" y="11"/>
                    <a:pt x="21" y="11"/>
                    <a:pt x="20" y="11"/>
                  </a:cubicBezTo>
                  <a:cubicBezTo>
                    <a:pt x="20" y="10"/>
                    <a:pt x="20" y="8"/>
                    <a:pt x="20" y="8"/>
                  </a:cubicBezTo>
                  <a:lnTo>
                    <a:pt x="14" y="8"/>
                  </a:lnTo>
                  <a:lnTo>
                    <a:pt x="14" y="13"/>
                  </a:lnTo>
                  <a:cubicBezTo>
                    <a:pt x="14" y="13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4" y="13"/>
                    <a:pt x="13" y="13"/>
                  </a:cubicBezTo>
                  <a:cubicBezTo>
                    <a:pt x="13" y="12"/>
                    <a:pt x="13" y="8"/>
                    <a:pt x="13" y="8"/>
                  </a:cubicBezTo>
                  <a:cubicBezTo>
                    <a:pt x="14" y="8"/>
                    <a:pt x="20" y="8"/>
                    <a:pt x="21" y="8"/>
                  </a:cubicBezTo>
                  <a:cubicBezTo>
                    <a:pt x="21" y="8"/>
                    <a:pt x="21" y="11"/>
                    <a:pt x="21" y="11"/>
                  </a:cubicBezTo>
                  <a:cubicBezTo>
                    <a:pt x="21" y="11"/>
                    <a:pt x="23" y="11"/>
                    <a:pt x="24" y="11"/>
                  </a:cubicBezTo>
                  <a:cubicBezTo>
                    <a:pt x="24" y="11"/>
                    <a:pt x="24" y="15"/>
                    <a:pt x="24" y="15"/>
                  </a:cubicBezTo>
                  <a:cubicBezTo>
                    <a:pt x="23" y="15"/>
                    <a:pt x="21" y="15"/>
                    <a:pt x="21" y="15"/>
                  </a:cubicBezTo>
                  <a:cubicBezTo>
                    <a:pt x="21" y="15"/>
                    <a:pt x="21" y="19"/>
                    <a:pt x="21" y="20"/>
                  </a:cubicBezTo>
                  <a:cubicBezTo>
                    <a:pt x="20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0" y="21"/>
                    <a:pt x="9" y="21"/>
                  </a:cubicBezTo>
                  <a:cubicBezTo>
                    <a:pt x="9" y="21"/>
                    <a:pt x="9" y="20"/>
                    <a:pt x="9" y="20"/>
                  </a:cubicBezTo>
                  <a:cubicBezTo>
                    <a:pt x="9" y="20"/>
                    <a:pt x="6" y="20"/>
                    <a:pt x="5" y="20"/>
                  </a:cubicBezTo>
                  <a:cubicBezTo>
                    <a:pt x="5" y="19"/>
                    <a:pt x="5" y="14"/>
                    <a:pt x="5" y="14"/>
                  </a:cubicBezTo>
                  <a:cubicBezTo>
                    <a:pt x="5" y="14"/>
                    <a:pt x="2" y="14"/>
                    <a:pt x="1" y="14"/>
                  </a:cubicBezTo>
                  <a:cubicBezTo>
                    <a:pt x="1" y="13"/>
                    <a:pt x="1" y="2"/>
                    <a:pt x="1" y="1"/>
                  </a:cubicBezTo>
                  <a:cubicBezTo>
                    <a:pt x="2" y="1"/>
                    <a:pt x="8" y="1"/>
                    <a:pt x="9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7" name="Freeform 101"/>
            <p:cNvSpPr>
              <a:spLocks noEditPoints="1"/>
            </p:cNvSpPr>
            <p:nvPr userDrawn="1"/>
          </p:nvSpPr>
          <p:spPr bwMode="auto">
            <a:xfrm>
              <a:off x="2061" y="1702"/>
              <a:ext cx="127" cy="13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18"/>
                </a:cxn>
                <a:cxn ang="0">
                  <a:pos x="10" y="10"/>
                </a:cxn>
                <a:cxn ang="0">
                  <a:pos x="4" y="14"/>
                </a:cxn>
                <a:cxn ang="0">
                  <a:pos x="7" y="12"/>
                </a:cxn>
                <a:cxn ang="0">
                  <a:pos x="7" y="15"/>
                </a:cxn>
                <a:cxn ang="0">
                  <a:pos x="2" y="5"/>
                </a:cxn>
                <a:cxn ang="0">
                  <a:pos x="9" y="7"/>
                </a:cxn>
                <a:cxn ang="0">
                  <a:pos x="11" y="11"/>
                </a:cxn>
                <a:cxn ang="0">
                  <a:pos x="22" y="18"/>
                </a:cxn>
                <a:cxn ang="0">
                  <a:pos x="13" y="25"/>
                </a:cxn>
                <a:cxn ang="0">
                  <a:pos x="17" y="19"/>
                </a:cxn>
                <a:cxn ang="0">
                  <a:pos x="15" y="20"/>
                </a:cxn>
                <a:cxn ang="0">
                  <a:pos x="20" y="22"/>
                </a:cxn>
                <a:cxn ang="0">
                  <a:pos x="10" y="17"/>
                </a:cxn>
                <a:cxn ang="0">
                  <a:pos x="25" y="27"/>
                </a:cxn>
                <a:cxn ang="0">
                  <a:pos x="17" y="10"/>
                </a:cxn>
                <a:cxn ang="0">
                  <a:pos x="13" y="10"/>
                </a:cxn>
                <a:cxn ang="0">
                  <a:pos x="12" y="6"/>
                </a:cxn>
                <a:cxn ang="0">
                  <a:pos x="5" y="0"/>
                </a:cxn>
                <a:cxn ang="0">
                  <a:pos x="5" y="2"/>
                </a:cxn>
                <a:cxn ang="0">
                  <a:pos x="11" y="8"/>
                </a:cxn>
                <a:cxn ang="0">
                  <a:pos x="17" y="11"/>
                </a:cxn>
                <a:cxn ang="0">
                  <a:pos x="23" y="26"/>
                </a:cxn>
                <a:cxn ang="0">
                  <a:pos x="11" y="18"/>
                </a:cxn>
                <a:cxn ang="0">
                  <a:pos x="19" y="21"/>
                </a:cxn>
                <a:cxn ang="0">
                  <a:pos x="16" y="21"/>
                </a:cxn>
                <a:cxn ang="0">
                  <a:pos x="19" y="18"/>
                </a:cxn>
                <a:cxn ang="0">
                  <a:pos x="12" y="26"/>
                </a:cxn>
                <a:cxn ang="0">
                  <a:pos x="23" y="17"/>
                </a:cxn>
                <a:cxn ang="0">
                  <a:pos x="16" y="12"/>
                </a:cxn>
                <a:cxn ang="0">
                  <a:pos x="10" y="7"/>
                </a:cxn>
                <a:cxn ang="0">
                  <a:pos x="10" y="6"/>
                </a:cxn>
                <a:cxn ang="0">
                  <a:pos x="5" y="2"/>
                </a:cxn>
                <a:cxn ang="0">
                  <a:pos x="1" y="4"/>
                </a:cxn>
                <a:cxn ang="0">
                  <a:pos x="8" y="16"/>
                </a:cxn>
                <a:cxn ang="0">
                  <a:pos x="5" y="11"/>
                </a:cxn>
                <a:cxn ang="0">
                  <a:pos x="5" y="13"/>
                </a:cxn>
                <a:cxn ang="0">
                  <a:pos x="8" y="11"/>
                </a:cxn>
                <a:cxn ang="0">
                  <a:pos x="1" y="17"/>
                </a:cxn>
                <a:cxn ang="0">
                  <a:pos x="5" y="2"/>
                </a:cxn>
              </a:cxnLst>
              <a:rect l="0" t="0" r="r" b="b"/>
              <a:pathLst>
                <a:path w="25" h="27">
                  <a:moveTo>
                    <a:pt x="5" y="1"/>
                  </a:moveTo>
                  <a:cubicBezTo>
                    <a:pt x="4" y="1"/>
                    <a:pt x="2" y="2"/>
                    <a:pt x="0" y="3"/>
                  </a:cubicBezTo>
                  <a:lnTo>
                    <a:pt x="0" y="3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4" y="14"/>
                  </a:lnTo>
                  <a:lnTo>
                    <a:pt x="7" y="14"/>
                  </a:lnTo>
                  <a:cubicBezTo>
                    <a:pt x="7" y="14"/>
                    <a:pt x="7" y="13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5"/>
                    <a:pt x="7" y="15"/>
                  </a:cubicBezTo>
                  <a:cubicBezTo>
                    <a:pt x="6" y="15"/>
                    <a:pt x="3" y="15"/>
                    <a:pt x="2" y="15"/>
                  </a:cubicBezTo>
                  <a:cubicBezTo>
                    <a:pt x="2" y="15"/>
                    <a:pt x="2" y="5"/>
                    <a:pt x="2" y="5"/>
                  </a:cubicBezTo>
                  <a:cubicBezTo>
                    <a:pt x="3" y="4"/>
                    <a:pt x="5" y="4"/>
                    <a:pt x="5" y="3"/>
                  </a:cubicBezTo>
                  <a:cubicBezTo>
                    <a:pt x="6" y="4"/>
                    <a:pt x="9" y="6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10" y="10"/>
                    <a:pt x="11" y="11"/>
                  </a:cubicBezTo>
                  <a:cubicBezTo>
                    <a:pt x="12" y="13"/>
                    <a:pt x="15" y="13"/>
                    <a:pt x="16" y="13"/>
                  </a:cubicBezTo>
                  <a:cubicBezTo>
                    <a:pt x="17" y="13"/>
                    <a:pt x="21" y="17"/>
                    <a:pt x="22" y="18"/>
                  </a:cubicBezTo>
                  <a:cubicBezTo>
                    <a:pt x="22" y="18"/>
                    <a:pt x="22" y="24"/>
                    <a:pt x="22" y="25"/>
                  </a:cubicBezTo>
                  <a:cubicBezTo>
                    <a:pt x="21" y="25"/>
                    <a:pt x="14" y="25"/>
                    <a:pt x="13" y="25"/>
                  </a:cubicBezTo>
                  <a:cubicBezTo>
                    <a:pt x="13" y="24"/>
                    <a:pt x="13" y="20"/>
                    <a:pt x="13" y="19"/>
                  </a:cubicBezTo>
                  <a:cubicBezTo>
                    <a:pt x="14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5" y="20"/>
                    <a:pt x="15" y="20"/>
                  </a:cubicBezTo>
                  <a:lnTo>
                    <a:pt x="15" y="22"/>
                  </a:lnTo>
                  <a:lnTo>
                    <a:pt x="20" y="22"/>
                  </a:lnTo>
                  <a:lnTo>
                    <a:pt x="20" y="17"/>
                  </a:lnTo>
                  <a:lnTo>
                    <a:pt x="10" y="17"/>
                  </a:lnTo>
                  <a:lnTo>
                    <a:pt x="10" y="27"/>
                  </a:lnTo>
                  <a:lnTo>
                    <a:pt x="25" y="27"/>
                  </a:lnTo>
                  <a:lnTo>
                    <a:pt x="25" y="17"/>
                  </a:lnTo>
                  <a:lnTo>
                    <a:pt x="17" y="10"/>
                  </a:lnTo>
                  <a:lnTo>
                    <a:pt x="16" y="10"/>
                  </a:lnTo>
                  <a:cubicBezTo>
                    <a:pt x="15" y="11"/>
                    <a:pt x="14" y="11"/>
                    <a:pt x="13" y="10"/>
                  </a:cubicBezTo>
                  <a:cubicBezTo>
                    <a:pt x="11" y="9"/>
                    <a:pt x="12" y="7"/>
                    <a:pt x="12" y="7"/>
                  </a:cubicBezTo>
                  <a:lnTo>
                    <a:pt x="12" y="6"/>
                  </a:lnTo>
                  <a:lnTo>
                    <a:pt x="12" y="6"/>
                  </a:lnTo>
                  <a:lnTo>
                    <a:pt x="5" y="0"/>
                  </a:lnTo>
                  <a:lnTo>
                    <a:pt x="5" y="1"/>
                  </a:lnTo>
                  <a:close/>
                  <a:moveTo>
                    <a:pt x="5" y="2"/>
                  </a:moveTo>
                  <a:cubicBezTo>
                    <a:pt x="6" y="2"/>
                    <a:pt x="11" y="6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1" y="10"/>
                    <a:pt x="12" y="11"/>
                  </a:cubicBezTo>
                  <a:cubicBezTo>
                    <a:pt x="14" y="12"/>
                    <a:pt x="16" y="12"/>
                    <a:pt x="17" y="11"/>
                  </a:cubicBezTo>
                  <a:cubicBezTo>
                    <a:pt x="17" y="12"/>
                    <a:pt x="23" y="17"/>
                    <a:pt x="23" y="17"/>
                  </a:cubicBezTo>
                  <a:cubicBezTo>
                    <a:pt x="23" y="18"/>
                    <a:pt x="23" y="26"/>
                    <a:pt x="23" y="26"/>
                  </a:cubicBezTo>
                  <a:cubicBezTo>
                    <a:pt x="22" y="26"/>
                    <a:pt x="12" y="26"/>
                    <a:pt x="11" y="26"/>
                  </a:cubicBezTo>
                  <a:cubicBezTo>
                    <a:pt x="11" y="26"/>
                    <a:pt x="11" y="18"/>
                    <a:pt x="11" y="18"/>
                  </a:cubicBezTo>
                  <a:cubicBezTo>
                    <a:pt x="12" y="18"/>
                    <a:pt x="18" y="18"/>
                    <a:pt x="19" y="18"/>
                  </a:cubicBezTo>
                  <a:cubicBezTo>
                    <a:pt x="19" y="18"/>
                    <a:pt x="19" y="21"/>
                    <a:pt x="19" y="21"/>
                  </a:cubicBezTo>
                  <a:cubicBezTo>
                    <a:pt x="18" y="21"/>
                    <a:pt x="17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9" y="21"/>
                    <a:pt x="19" y="21"/>
                  </a:cubicBezTo>
                  <a:lnTo>
                    <a:pt x="19" y="18"/>
                  </a:lnTo>
                  <a:lnTo>
                    <a:pt x="12" y="18"/>
                  </a:lnTo>
                  <a:lnTo>
                    <a:pt x="12" y="26"/>
                  </a:lnTo>
                  <a:lnTo>
                    <a:pt x="23" y="26"/>
                  </a:lnTo>
                  <a:lnTo>
                    <a:pt x="23" y="17"/>
                  </a:lnTo>
                  <a:lnTo>
                    <a:pt x="17" y="12"/>
                  </a:lnTo>
                  <a:lnTo>
                    <a:pt x="16" y="12"/>
                  </a:lnTo>
                  <a:cubicBezTo>
                    <a:pt x="16" y="12"/>
                    <a:pt x="13" y="12"/>
                    <a:pt x="11" y="11"/>
                  </a:cubicBezTo>
                  <a:cubicBezTo>
                    <a:pt x="10" y="9"/>
                    <a:pt x="10" y="7"/>
                    <a:pt x="10" y="7"/>
                  </a:cubicBezTo>
                  <a:lnTo>
                    <a:pt x="11" y="7"/>
                  </a:lnTo>
                  <a:lnTo>
                    <a:pt x="10" y="6"/>
                  </a:lnTo>
                  <a:lnTo>
                    <a:pt x="6" y="2"/>
                  </a:lnTo>
                  <a:lnTo>
                    <a:pt x="5" y="2"/>
                  </a:lnTo>
                  <a:cubicBezTo>
                    <a:pt x="5" y="3"/>
                    <a:pt x="3" y="4"/>
                    <a:pt x="2" y="4"/>
                  </a:cubicBezTo>
                  <a:lnTo>
                    <a:pt x="1" y="4"/>
                  </a:lnTo>
                  <a:lnTo>
                    <a:pt x="1" y="16"/>
                  </a:lnTo>
                  <a:lnTo>
                    <a:pt x="8" y="16"/>
                  </a:lnTo>
                  <a:lnTo>
                    <a:pt x="8" y="11"/>
                  </a:lnTo>
                  <a:lnTo>
                    <a:pt x="5" y="11"/>
                  </a:lnTo>
                  <a:cubicBezTo>
                    <a:pt x="5" y="11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6" y="11"/>
                    <a:pt x="8" y="11"/>
                    <a:pt x="8" y="11"/>
                  </a:cubicBezTo>
                  <a:cubicBezTo>
                    <a:pt x="8" y="12"/>
                    <a:pt x="8" y="16"/>
                    <a:pt x="8" y="17"/>
                  </a:cubicBezTo>
                  <a:cubicBezTo>
                    <a:pt x="8" y="17"/>
                    <a:pt x="2" y="17"/>
                    <a:pt x="1" y="17"/>
                  </a:cubicBezTo>
                  <a:cubicBezTo>
                    <a:pt x="1" y="16"/>
                    <a:pt x="1" y="4"/>
                    <a:pt x="1" y="4"/>
                  </a:cubicBezTo>
                  <a:cubicBezTo>
                    <a:pt x="2" y="3"/>
                    <a:pt x="4" y="2"/>
                    <a:pt x="5" y="2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8" name="Rectangle 102"/>
            <p:cNvSpPr>
              <a:spLocks noChangeArrowheads="1"/>
            </p:cNvSpPr>
            <p:nvPr userDrawn="1"/>
          </p:nvSpPr>
          <p:spPr bwMode="auto">
            <a:xfrm>
              <a:off x="2341" y="1717"/>
              <a:ext cx="1270" cy="11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79" name="Freeform 103"/>
            <p:cNvSpPr>
              <a:spLocks noEditPoints="1"/>
            </p:cNvSpPr>
            <p:nvPr userDrawn="1"/>
          </p:nvSpPr>
          <p:spPr bwMode="auto">
            <a:xfrm>
              <a:off x="3606" y="1677"/>
              <a:ext cx="127" cy="1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1" y="14"/>
                </a:cxn>
                <a:cxn ang="0">
                  <a:pos x="7" y="19"/>
                </a:cxn>
                <a:cxn ang="0">
                  <a:pos x="14" y="21"/>
                </a:cxn>
                <a:cxn ang="0">
                  <a:pos x="18" y="19"/>
                </a:cxn>
                <a:cxn ang="0">
                  <a:pos x="10" y="10"/>
                </a:cxn>
                <a:cxn ang="0">
                  <a:pos x="12" y="15"/>
                </a:cxn>
                <a:cxn ang="0">
                  <a:pos x="16" y="13"/>
                </a:cxn>
                <a:cxn ang="0">
                  <a:pos x="12" y="16"/>
                </a:cxn>
                <a:cxn ang="0">
                  <a:pos x="10" y="19"/>
                </a:cxn>
                <a:cxn ang="0">
                  <a:pos x="4" y="16"/>
                </a:cxn>
                <a:cxn ang="0">
                  <a:pos x="6" y="13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11" y="2"/>
                </a:cxn>
                <a:cxn ang="0">
                  <a:pos x="22" y="6"/>
                </a:cxn>
                <a:cxn ang="0">
                  <a:pos x="17" y="6"/>
                </a:cxn>
                <a:cxn ang="0">
                  <a:pos x="19" y="3"/>
                </a:cxn>
                <a:cxn ang="0">
                  <a:pos x="14" y="9"/>
                </a:cxn>
                <a:cxn ang="0">
                  <a:pos x="25" y="0"/>
                </a:cxn>
                <a:cxn ang="0">
                  <a:pos x="24" y="1"/>
                </a:cxn>
                <a:cxn ang="0">
                  <a:pos x="15" y="8"/>
                </a:cxn>
                <a:cxn ang="0">
                  <a:pos x="18" y="4"/>
                </a:cxn>
                <a:cxn ang="0">
                  <a:pos x="16" y="5"/>
                </a:cxn>
                <a:cxn ang="0">
                  <a:pos x="24" y="7"/>
                </a:cxn>
                <a:cxn ang="0">
                  <a:pos x="10" y="1"/>
                </a:cxn>
                <a:cxn ang="0">
                  <a:pos x="3" y="5"/>
                </a:cxn>
                <a:cxn ang="0">
                  <a:pos x="5" y="9"/>
                </a:cxn>
                <a:cxn ang="0">
                  <a:pos x="3" y="9"/>
                </a:cxn>
                <a:cxn ang="0">
                  <a:pos x="5" y="11"/>
                </a:cxn>
                <a:cxn ang="0">
                  <a:pos x="3" y="12"/>
                </a:cxn>
                <a:cxn ang="0">
                  <a:pos x="8" y="17"/>
                </a:cxn>
                <a:cxn ang="0">
                  <a:pos x="13" y="20"/>
                </a:cxn>
                <a:cxn ang="0">
                  <a:pos x="17" y="17"/>
                </a:cxn>
                <a:cxn ang="0">
                  <a:pos x="11" y="12"/>
                </a:cxn>
                <a:cxn ang="0">
                  <a:pos x="11" y="14"/>
                </a:cxn>
                <a:cxn ang="0">
                  <a:pos x="17" y="11"/>
                </a:cxn>
                <a:cxn ang="0">
                  <a:pos x="13" y="18"/>
                </a:cxn>
                <a:cxn ang="0">
                  <a:pos x="8" y="20"/>
                </a:cxn>
                <a:cxn ang="0">
                  <a:pos x="3" y="18"/>
                </a:cxn>
                <a:cxn ang="0">
                  <a:pos x="1" y="13"/>
                </a:cxn>
                <a:cxn ang="0">
                  <a:pos x="3" y="7"/>
                </a:cxn>
                <a:cxn ang="0">
                  <a:pos x="10" y="4"/>
                </a:cxn>
                <a:cxn ang="0">
                  <a:pos x="24" y="1"/>
                </a:cxn>
              </a:cxnLst>
              <a:rect l="0" t="0" r="r" b="b"/>
              <a:pathLst>
                <a:path w="25" h="21">
                  <a:moveTo>
                    <a:pt x="25" y="0"/>
                  </a:moveTo>
                  <a:lnTo>
                    <a:pt x="8" y="0"/>
                  </a:lnTo>
                  <a:cubicBezTo>
                    <a:pt x="8" y="0"/>
                    <a:pt x="8" y="2"/>
                    <a:pt x="8" y="3"/>
                  </a:cubicBezTo>
                  <a:cubicBezTo>
                    <a:pt x="7" y="3"/>
                    <a:pt x="1" y="3"/>
                    <a:pt x="1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lnTo>
                    <a:pt x="0" y="14"/>
                  </a:ln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9"/>
                    <a:pt x="1" y="19"/>
                  </a:cubicBezTo>
                  <a:cubicBezTo>
                    <a:pt x="1" y="19"/>
                    <a:pt x="6" y="19"/>
                    <a:pt x="7" y="19"/>
                  </a:cubicBezTo>
                  <a:cubicBezTo>
                    <a:pt x="7" y="19"/>
                    <a:pt x="7" y="21"/>
                    <a:pt x="7" y="21"/>
                  </a:cubicBezTo>
                  <a:lnTo>
                    <a:pt x="14" y="21"/>
                  </a:lnTo>
                  <a:cubicBezTo>
                    <a:pt x="14" y="21"/>
                    <a:pt x="14" y="19"/>
                    <a:pt x="14" y="19"/>
                  </a:cubicBezTo>
                  <a:cubicBezTo>
                    <a:pt x="15" y="19"/>
                    <a:pt x="18" y="19"/>
                    <a:pt x="18" y="19"/>
                  </a:cubicBezTo>
                  <a:lnTo>
                    <a:pt x="18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2" y="15"/>
                  </a:lnTo>
                  <a:cubicBezTo>
                    <a:pt x="12" y="15"/>
                    <a:pt x="12" y="13"/>
                    <a:pt x="12" y="13"/>
                  </a:cubicBezTo>
                  <a:cubicBezTo>
                    <a:pt x="13" y="13"/>
                    <a:pt x="15" y="13"/>
                    <a:pt x="16" y="13"/>
                  </a:cubicBezTo>
                  <a:cubicBezTo>
                    <a:pt x="16" y="13"/>
                    <a:pt x="16" y="15"/>
                    <a:pt x="16" y="16"/>
                  </a:cubicBezTo>
                  <a:cubicBezTo>
                    <a:pt x="15" y="16"/>
                    <a:pt x="12" y="16"/>
                    <a:pt x="12" y="16"/>
                  </a:cubicBezTo>
                  <a:cubicBezTo>
                    <a:pt x="12" y="16"/>
                    <a:pt x="12" y="18"/>
                    <a:pt x="12" y="19"/>
                  </a:cubicBezTo>
                  <a:cubicBezTo>
                    <a:pt x="11" y="19"/>
                    <a:pt x="10" y="19"/>
                    <a:pt x="10" y="19"/>
                  </a:cubicBezTo>
                  <a:cubicBezTo>
                    <a:pt x="10" y="18"/>
                    <a:pt x="10" y="16"/>
                    <a:pt x="10" y="16"/>
                  </a:cubicBezTo>
                  <a:cubicBezTo>
                    <a:pt x="10" y="16"/>
                    <a:pt x="5" y="16"/>
                    <a:pt x="4" y="16"/>
                  </a:cubicBezTo>
                  <a:cubicBezTo>
                    <a:pt x="4" y="16"/>
                    <a:pt x="4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lnTo>
                    <a:pt x="6" y="10"/>
                  </a:lnTo>
                  <a:cubicBezTo>
                    <a:pt x="6" y="10"/>
                    <a:pt x="5" y="10"/>
                    <a:pt x="4" y="10"/>
                  </a:cubicBezTo>
                  <a:cubicBezTo>
                    <a:pt x="5" y="10"/>
                    <a:pt x="6" y="10"/>
                    <a:pt x="6" y="10"/>
                  </a:cubicBezTo>
                  <a:lnTo>
                    <a:pt x="6" y="8"/>
                  </a:lnTo>
                  <a:cubicBezTo>
                    <a:pt x="6" y="8"/>
                    <a:pt x="5" y="8"/>
                    <a:pt x="4" y="8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5" y="5"/>
                    <a:pt x="11" y="5"/>
                    <a:pt x="11" y="5"/>
                  </a:cubicBezTo>
                  <a:cubicBezTo>
                    <a:pt x="11" y="5"/>
                    <a:pt x="11" y="3"/>
                    <a:pt x="11" y="2"/>
                  </a:cubicBezTo>
                  <a:cubicBezTo>
                    <a:pt x="12" y="2"/>
                    <a:pt x="22" y="2"/>
                    <a:pt x="22" y="2"/>
                  </a:cubicBezTo>
                  <a:cubicBezTo>
                    <a:pt x="22" y="3"/>
                    <a:pt x="22" y="6"/>
                    <a:pt x="22" y="6"/>
                  </a:cubicBezTo>
                  <a:cubicBezTo>
                    <a:pt x="22" y="6"/>
                    <a:pt x="18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9" y="6"/>
                    <a:pt x="19" y="6"/>
                  </a:cubicBezTo>
                  <a:lnTo>
                    <a:pt x="19" y="3"/>
                  </a:lnTo>
                  <a:lnTo>
                    <a:pt x="14" y="3"/>
                  </a:lnTo>
                  <a:lnTo>
                    <a:pt x="14" y="9"/>
                  </a:lnTo>
                  <a:lnTo>
                    <a:pt x="25" y="9"/>
                  </a:ln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24" y="1"/>
                  </a:moveTo>
                  <a:cubicBezTo>
                    <a:pt x="24" y="1"/>
                    <a:pt x="24" y="7"/>
                    <a:pt x="24" y="8"/>
                  </a:cubicBezTo>
                  <a:cubicBezTo>
                    <a:pt x="23" y="8"/>
                    <a:pt x="16" y="8"/>
                    <a:pt x="15" y="8"/>
                  </a:cubicBezTo>
                  <a:cubicBezTo>
                    <a:pt x="15" y="7"/>
                    <a:pt x="15" y="5"/>
                    <a:pt x="15" y="4"/>
                  </a:cubicBezTo>
                  <a:cubicBezTo>
                    <a:pt x="16" y="4"/>
                    <a:pt x="18" y="4"/>
                    <a:pt x="18" y="4"/>
                  </a:cubicBezTo>
                  <a:cubicBezTo>
                    <a:pt x="18" y="4"/>
                    <a:pt x="18" y="4"/>
                    <a:pt x="18" y="5"/>
                  </a:cubicBezTo>
                  <a:cubicBezTo>
                    <a:pt x="18" y="5"/>
                    <a:pt x="16" y="5"/>
                    <a:pt x="16" y="5"/>
                  </a:cubicBezTo>
                  <a:lnTo>
                    <a:pt x="16" y="7"/>
                  </a:lnTo>
                  <a:lnTo>
                    <a:pt x="24" y="7"/>
                  </a:lnTo>
                  <a:lnTo>
                    <a:pt x="24" y="1"/>
                  </a:lnTo>
                  <a:lnTo>
                    <a:pt x="10" y="1"/>
                  </a:lnTo>
                  <a:cubicBezTo>
                    <a:pt x="10" y="1"/>
                    <a:pt x="10" y="4"/>
                    <a:pt x="10" y="5"/>
                  </a:cubicBezTo>
                  <a:cubicBezTo>
                    <a:pt x="9" y="5"/>
                    <a:pt x="3" y="5"/>
                    <a:pt x="3" y="5"/>
                  </a:cubicBezTo>
                  <a:lnTo>
                    <a:pt x="3" y="9"/>
                  </a:lnTo>
                  <a:cubicBezTo>
                    <a:pt x="3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3" y="9"/>
                    <a:pt x="3" y="9"/>
                  </a:cubicBezTo>
                  <a:lnTo>
                    <a:pt x="3" y="11"/>
                  </a:lnTo>
                  <a:cubicBezTo>
                    <a:pt x="3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3" y="12"/>
                    <a:pt x="3" y="12"/>
                  </a:cubicBezTo>
                  <a:lnTo>
                    <a:pt x="3" y="17"/>
                  </a:lnTo>
                  <a:cubicBezTo>
                    <a:pt x="3" y="17"/>
                    <a:pt x="8" y="17"/>
                    <a:pt x="8" y="17"/>
                  </a:cubicBezTo>
                  <a:cubicBezTo>
                    <a:pt x="8" y="18"/>
                    <a:pt x="8" y="20"/>
                    <a:pt x="8" y="20"/>
                  </a:cubicBezTo>
                  <a:lnTo>
                    <a:pt x="13" y="20"/>
                  </a:lnTo>
                  <a:cubicBezTo>
                    <a:pt x="13" y="20"/>
                    <a:pt x="13" y="17"/>
                    <a:pt x="13" y="17"/>
                  </a:cubicBezTo>
                  <a:cubicBezTo>
                    <a:pt x="14" y="17"/>
                    <a:pt x="17" y="17"/>
                    <a:pt x="17" y="17"/>
                  </a:cubicBezTo>
                  <a:lnTo>
                    <a:pt x="17" y="12"/>
                  </a:lnTo>
                  <a:lnTo>
                    <a:pt x="11" y="12"/>
                  </a:lnTo>
                  <a:cubicBezTo>
                    <a:pt x="11" y="12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2"/>
                    <a:pt x="11" y="11"/>
                  </a:cubicBezTo>
                  <a:cubicBezTo>
                    <a:pt x="11" y="11"/>
                    <a:pt x="16" y="11"/>
                    <a:pt x="17" y="11"/>
                  </a:cubicBezTo>
                  <a:cubicBezTo>
                    <a:pt x="17" y="12"/>
                    <a:pt x="17" y="17"/>
                    <a:pt x="17" y="18"/>
                  </a:cubicBezTo>
                  <a:cubicBezTo>
                    <a:pt x="16" y="18"/>
                    <a:pt x="13" y="18"/>
                    <a:pt x="13" y="18"/>
                  </a:cubicBezTo>
                  <a:cubicBezTo>
                    <a:pt x="13" y="18"/>
                    <a:pt x="13" y="20"/>
                    <a:pt x="13" y="20"/>
                  </a:cubicBezTo>
                  <a:cubicBezTo>
                    <a:pt x="13" y="20"/>
                    <a:pt x="9" y="20"/>
                    <a:pt x="8" y="20"/>
                  </a:cubicBezTo>
                  <a:cubicBezTo>
                    <a:pt x="8" y="20"/>
                    <a:pt x="8" y="18"/>
                    <a:pt x="8" y="18"/>
                  </a:cubicBezTo>
                  <a:cubicBezTo>
                    <a:pt x="8" y="18"/>
                    <a:pt x="3" y="18"/>
                    <a:pt x="3" y="18"/>
                  </a:cubicBezTo>
                  <a:cubicBezTo>
                    <a:pt x="3" y="17"/>
                    <a:pt x="3" y="13"/>
                    <a:pt x="3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1" y="13"/>
                    <a:pt x="1" y="8"/>
                    <a:pt x="1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7"/>
                    <a:pt x="3" y="5"/>
                    <a:pt x="3" y="4"/>
                  </a:cubicBezTo>
                  <a:cubicBezTo>
                    <a:pt x="3" y="4"/>
                    <a:pt x="10" y="4"/>
                    <a:pt x="10" y="4"/>
                  </a:cubicBezTo>
                  <a:cubicBezTo>
                    <a:pt x="10" y="4"/>
                    <a:pt x="10" y="1"/>
                    <a:pt x="10" y="1"/>
                  </a:cubicBezTo>
                  <a:cubicBezTo>
                    <a:pt x="10" y="1"/>
                    <a:pt x="23" y="1"/>
                    <a:pt x="24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0" name="Freeform 104"/>
            <p:cNvSpPr>
              <a:spLocks noEditPoints="1"/>
            </p:cNvSpPr>
            <p:nvPr userDrawn="1"/>
          </p:nvSpPr>
          <p:spPr bwMode="auto">
            <a:xfrm>
              <a:off x="3697" y="1677"/>
              <a:ext cx="163" cy="11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0" y="9"/>
                </a:cxn>
                <a:cxn ang="0">
                  <a:pos x="16" y="4"/>
                </a:cxn>
                <a:cxn ang="0">
                  <a:pos x="18" y="6"/>
                </a:cxn>
                <a:cxn ang="0">
                  <a:pos x="14" y="6"/>
                </a:cxn>
                <a:cxn ang="0">
                  <a:pos x="27" y="2"/>
                </a:cxn>
                <a:cxn ang="0">
                  <a:pos x="24" y="8"/>
                </a:cxn>
                <a:cxn ang="0">
                  <a:pos x="17" y="13"/>
                </a:cxn>
                <a:cxn ang="0">
                  <a:pos x="12" y="19"/>
                </a:cxn>
                <a:cxn ang="0">
                  <a:pos x="3" y="12"/>
                </a:cxn>
                <a:cxn ang="0">
                  <a:pos x="10" y="15"/>
                </a:cxn>
                <a:cxn ang="0">
                  <a:pos x="9" y="13"/>
                </a:cxn>
                <a:cxn ang="0">
                  <a:pos x="6" y="17"/>
                </a:cxn>
                <a:cxn ang="0">
                  <a:pos x="13" y="9"/>
                </a:cxn>
                <a:cxn ang="0">
                  <a:pos x="0" y="22"/>
                </a:cxn>
                <a:cxn ang="0">
                  <a:pos x="20" y="15"/>
                </a:cxn>
                <a:cxn ang="0">
                  <a:pos x="20" y="11"/>
                </a:cxn>
                <a:cxn ang="0">
                  <a:pos x="25" y="11"/>
                </a:cxn>
                <a:cxn ang="0">
                  <a:pos x="32" y="5"/>
                </a:cxn>
                <a:cxn ang="0">
                  <a:pos x="29" y="1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4" y="10"/>
                </a:cxn>
                <a:cxn ang="0">
                  <a:pos x="18" y="13"/>
                </a:cxn>
                <a:cxn ang="0">
                  <a:pos x="12" y="21"/>
                </a:cxn>
                <a:cxn ang="0">
                  <a:pos x="2" y="10"/>
                </a:cxn>
                <a:cxn ang="0">
                  <a:pos x="12" y="16"/>
                </a:cxn>
                <a:cxn ang="0">
                  <a:pos x="8" y="14"/>
                </a:cxn>
                <a:cxn ang="0">
                  <a:pos x="8" y="16"/>
                </a:cxn>
                <a:cxn ang="0">
                  <a:pos x="11" y="11"/>
                </a:cxn>
                <a:cxn ang="0">
                  <a:pos x="2" y="20"/>
                </a:cxn>
                <a:cxn ang="0">
                  <a:pos x="18" y="15"/>
                </a:cxn>
                <a:cxn ang="0">
                  <a:pos x="20" y="10"/>
                </a:cxn>
                <a:cxn ang="0">
                  <a:pos x="24" y="10"/>
                </a:cxn>
                <a:cxn ang="0">
                  <a:pos x="30" y="5"/>
                </a:cxn>
                <a:cxn ang="0">
                  <a:pos x="28" y="2"/>
                </a:cxn>
                <a:cxn ang="0">
                  <a:pos x="13" y="1"/>
                </a:cxn>
                <a:cxn ang="0">
                  <a:pos x="19" y="7"/>
                </a:cxn>
                <a:cxn ang="0">
                  <a:pos x="13" y="8"/>
                </a:cxn>
                <a:cxn ang="0">
                  <a:pos x="28" y="1"/>
                </a:cxn>
                <a:cxn ang="0">
                  <a:pos x="19" y="5"/>
                </a:cxn>
                <a:cxn ang="0">
                  <a:pos x="17" y="5"/>
                </a:cxn>
              </a:cxnLst>
              <a:rect l="0" t="0" r="r" b="b"/>
              <a:pathLst>
                <a:path w="32" h="22">
                  <a:moveTo>
                    <a:pt x="12" y="0"/>
                  </a:moveTo>
                  <a:lnTo>
                    <a:pt x="12" y="0"/>
                  </a:lnTo>
                  <a:lnTo>
                    <a:pt x="12" y="9"/>
                  </a:lnTo>
                  <a:lnTo>
                    <a:pt x="20" y="9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6" y="6"/>
                  </a:lnTo>
                  <a:cubicBezTo>
                    <a:pt x="16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5" y="6"/>
                    <a:pt x="14" y="6"/>
                  </a:cubicBezTo>
                  <a:cubicBezTo>
                    <a:pt x="14" y="6"/>
                    <a:pt x="14" y="3"/>
                    <a:pt x="14" y="2"/>
                  </a:cubicBezTo>
                  <a:cubicBezTo>
                    <a:pt x="15" y="2"/>
                    <a:pt x="26" y="2"/>
                    <a:pt x="27" y="2"/>
                  </a:cubicBezTo>
                  <a:cubicBezTo>
                    <a:pt x="27" y="3"/>
                    <a:pt x="28" y="5"/>
                    <a:pt x="28" y="5"/>
                  </a:cubicBezTo>
                  <a:cubicBezTo>
                    <a:pt x="28" y="5"/>
                    <a:pt x="25" y="8"/>
                    <a:pt x="24" y="8"/>
                  </a:cubicBezTo>
                  <a:cubicBezTo>
                    <a:pt x="23" y="8"/>
                    <a:pt x="21" y="8"/>
                    <a:pt x="19" y="9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2" y="19"/>
                    <a:pt x="12" y="19"/>
                  </a:cubicBezTo>
                  <a:cubicBezTo>
                    <a:pt x="11" y="19"/>
                    <a:pt x="4" y="19"/>
                    <a:pt x="3" y="19"/>
                  </a:cubicBezTo>
                  <a:cubicBezTo>
                    <a:pt x="3" y="18"/>
                    <a:pt x="3" y="12"/>
                    <a:pt x="3" y="12"/>
                  </a:cubicBezTo>
                  <a:cubicBezTo>
                    <a:pt x="4" y="12"/>
                    <a:pt x="9" y="12"/>
                    <a:pt x="10" y="12"/>
                  </a:cubicBezTo>
                  <a:cubicBezTo>
                    <a:pt x="10" y="12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cubicBezTo>
                    <a:pt x="9" y="15"/>
                    <a:pt x="9" y="13"/>
                    <a:pt x="9" y="13"/>
                  </a:cubicBezTo>
                  <a:lnTo>
                    <a:pt x="6" y="13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9"/>
                  </a:lnTo>
                  <a:lnTo>
                    <a:pt x="0" y="9"/>
                  </a:lnTo>
                  <a:lnTo>
                    <a:pt x="0" y="22"/>
                  </a:lnTo>
                  <a:lnTo>
                    <a:pt x="13" y="22"/>
                  </a:lnTo>
                  <a:lnTo>
                    <a:pt x="20" y="15"/>
                  </a:lnTo>
                  <a:lnTo>
                    <a:pt x="20" y="14"/>
                  </a:lnTo>
                  <a:cubicBezTo>
                    <a:pt x="20" y="14"/>
                    <a:pt x="19" y="13"/>
                    <a:pt x="20" y="11"/>
                  </a:cubicBezTo>
                  <a:cubicBezTo>
                    <a:pt x="22" y="10"/>
                    <a:pt x="24" y="11"/>
                    <a:pt x="24" y="11"/>
                  </a:cubicBezTo>
                  <a:lnTo>
                    <a:pt x="25" y="11"/>
                  </a:lnTo>
                  <a:lnTo>
                    <a:pt x="25" y="11"/>
                  </a:lnTo>
                  <a:lnTo>
                    <a:pt x="32" y="5"/>
                  </a:lnTo>
                  <a:lnTo>
                    <a:pt x="31" y="4"/>
                  </a:lnTo>
                  <a:cubicBezTo>
                    <a:pt x="31" y="4"/>
                    <a:pt x="29" y="2"/>
                    <a:pt x="29" y="1"/>
                  </a:cubicBezTo>
                  <a:lnTo>
                    <a:pt x="29" y="0"/>
                  </a:lnTo>
                  <a:lnTo>
                    <a:pt x="28" y="0"/>
                  </a:lnTo>
                  <a:lnTo>
                    <a:pt x="12" y="0"/>
                  </a:lnTo>
                  <a:close/>
                  <a:moveTo>
                    <a:pt x="28" y="1"/>
                  </a:moveTo>
                  <a:cubicBezTo>
                    <a:pt x="28" y="2"/>
                    <a:pt x="29" y="4"/>
                    <a:pt x="30" y="5"/>
                  </a:cubicBezTo>
                  <a:cubicBezTo>
                    <a:pt x="30" y="6"/>
                    <a:pt x="25" y="10"/>
                    <a:pt x="24" y="10"/>
                  </a:cubicBezTo>
                  <a:cubicBezTo>
                    <a:pt x="23" y="10"/>
                    <a:pt x="21" y="9"/>
                    <a:pt x="20" y="11"/>
                  </a:cubicBezTo>
                  <a:cubicBezTo>
                    <a:pt x="19" y="12"/>
                    <a:pt x="18" y="12"/>
                    <a:pt x="18" y="13"/>
                  </a:cubicBezTo>
                  <a:cubicBezTo>
                    <a:pt x="18" y="14"/>
                    <a:pt x="19" y="14"/>
                    <a:pt x="19" y="15"/>
                  </a:cubicBezTo>
                  <a:cubicBezTo>
                    <a:pt x="19" y="15"/>
                    <a:pt x="12" y="20"/>
                    <a:pt x="12" y="21"/>
                  </a:cubicBezTo>
                  <a:cubicBezTo>
                    <a:pt x="12" y="21"/>
                    <a:pt x="3" y="21"/>
                    <a:pt x="2" y="21"/>
                  </a:cubicBezTo>
                  <a:cubicBezTo>
                    <a:pt x="2" y="20"/>
                    <a:pt x="2" y="11"/>
                    <a:pt x="2" y="10"/>
                  </a:cubicBezTo>
                  <a:cubicBezTo>
                    <a:pt x="2" y="10"/>
                    <a:pt x="11" y="10"/>
                    <a:pt x="12" y="10"/>
                  </a:cubicBezTo>
                  <a:cubicBezTo>
                    <a:pt x="12" y="11"/>
                    <a:pt x="12" y="16"/>
                    <a:pt x="12" y="16"/>
                  </a:cubicBezTo>
                  <a:cubicBezTo>
                    <a:pt x="11" y="16"/>
                    <a:pt x="8" y="16"/>
                    <a:pt x="7" y="16"/>
                  </a:cubicBezTo>
                  <a:cubicBezTo>
                    <a:pt x="7" y="16"/>
                    <a:pt x="8" y="15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6"/>
                    <a:pt x="8" y="16"/>
                  </a:cubicBezTo>
                  <a:lnTo>
                    <a:pt x="11" y="16"/>
                  </a:lnTo>
                  <a:lnTo>
                    <a:pt x="11" y="11"/>
                  </a:lnTo>
                  <a:lnTo>
                    <a:pt x="2" y="11"/>
                  </a:lnTo>
                  <a:lnTo>
                    <a:pt x="2" y="20"/>
                  </a:lnTo>
                  <a:lnTo>
                    <a:pt x="12" y="20"/>
                  </a:lnTo>
                  <a:lnTo>
                    <a:pt x="18" y="15"/>
                  </a:lnTo>
                  <a:lnTo>
                    <a:pt x="18" y="14"/>
                  </a:lnTo>
                  <a:cubicBezTo>
                    <a:pt x="18" y="14"/>
                    <a:pt x="18" y="12"/>
                    <a:pt x="20" y="10"/>
                  </a:cubicBezTo>
                  <a:cubicBezTo>
                    <a:pt x="21" y="9"/>
                    <a:pt x="24" y="9"/>
                    <a:pt x="24" y="9"/>
                  </a:cubicBezTo>
                  <a:lnTo>
                    <a:pt x="24" y="10"/>
                  </a:lnTo>
                  <a:lnTo>
                    <a:pt x="25" y="9"/>
                  </a:lnTo>
                  <a:lnTo>
                    <a:pt x="30" y="5"/>
                  </a:lnTo>
                  <a:lnTo>
                    <a:pt x="29" y="5"/>
                  </a:lnTo>
                  <a:cubicBezTo>
                    <a:pt x="29" y="4"/>
                    <a:pt x="28" y="3"/>
                    <a:pt x="28" y="2"/>
                  </a:cubicBezTo>
                  <a:lnTo>
                    <a:pt x="28" y="1"/>
                  </a:lnTo>
                  <a:lnTo>
                    <a:pt x="13" y="1"/>
                  </a:lnTo>
                  <a:lnTo>
                    <a:pt x="13" y="7"/>
                  </a:lnTo>
                  <a:lnTo>
                    <a:pt x="19" y="7"/>
                  </a:lnTo>
                  <a:cubicBezTo>
                    <a:pt x="19" y="7"/>
                    <a:pt x="19" y="8"/>
                    <a:pt x="19" y="8"/>
                  </a:cubicBezTo>
                  <a:cubicBezTo>
                    <a:pt x="18" y="8"/>
                    <a:pt x="14" y="8"/>
                    <a:pt x="13" y="8"/>
                  </a:cubicBezTo>
                  <a:cubicBezTo>
                    <a:pt x="13" y="7"/>
                    <a:pt x="13" y="2"/>
                    <a:pt x="13" y="1"/>
                  </a:cubicBezTo>
                  <a:cubicBezTo>
                    <a:pt x="14" y="1"/>
                    <a:pt x="27" y="1"/>
                    <a:pt x="28" y="1"/>
                  </a:cubicBezTo>
                  <a:close/>
                  <a:moveTo>
                    <a:pt x="19" y="5"/>
                  </a:move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9" y="5"/>
                    <a:pt x="19" y="5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1" name="Freeform 105"/>
            <p:cNvSpPr>
              <a:spLocks noEditPoints="1"/>
            </p:cNvSpPr>
            <p:nvPr userDrawn="1"/>
          </p:nvSpPr>
          <p:spPr bwMode="auto">
            <a:xfrm>
              <a:off x="3764" y="1809"/>
              <a:ext cx="127" cy="11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1" y="10"/>
                </a:cxn>
                <a:cxn ang="0">
                  <a:pos x="19" y="6"/>
                </a:cxn>
                <a:cxn ang="0">
                  <a:pos x="18" y="8"/>
                </a:cxn>
                <a:cxn ang="0">
                  <a:pos x="23" y="3"/>
                </a:cxn>
                <a:cxn ang="0">
                  <a:pos x="19" y="13"/>
                </a:cxn>
                <a:cxn ang="0">
                  <a:pos x="16" y="18"/>
                </a:cxn>
                <a:cxn ang="0">
                  <a:pos x="10" y="17"/>
                </a:cxn>
                <a:cxn ang="0">
                  <a:pos x="6" y="18"/>
                </a:cxn>
                <a:cxn ang="0">
                  <a:pos x="3" y="14"/>
                </a:cxn>
                <a:cxn ang="0">
                  <a:pos x="7" y="12"/>
                </a:cxn>
                <a:cxn ang="0">
                  <a:pos x="11" y="9"/>
                </a:cxn>
                <a:cxn ang="0">
                  <a:pos x="7" y="12"/>
                </a:cxn>
                <a:cxn ang="0">
                  <a:pos x="13" y="14"/>
                </a:cxn>
                <a:cxn ang="0">
                  <a:pos x="4" y="7"/>
                </a:cxn>
                <a:cxn ang="0">
                  <a:pos x="0" y="10"/>
                </a:cxn>
                <a:cxn ang="0">
                  <a:pos x="4" y="16"/>
                </a:cxn>
                <a:cxn ang="0">
                  <a:pos x="9" y="21"/>
                </a:cxn>
                <a:cxn ang="0">
                  <a:pos x="18" y="22"/>
                </a:cxn>
                <a:cxn ang="0">
                  <a:pos x="22" y="21"/>
                </a:cxn>
                <a:cxn ang="0">
                  <a:pos x="25" y="15"/>
                </a:cxn>
                <a:cxn ang="0">
                  <a:pos x="25" y="0"/>
                </a:cxn>
                <a:cxn ang="0">
                  <a:pos x="24" y="14"/>
                </a:cxn>
                <a:cxn ang="0">
                  <a:pos x="21" y="20"/>
                </a:cxn>
                <a:cxn ang="0">
                  <a:pos x="17" y="21"/>
                </a:cxn>
                <a:cxn ang="0">
                  <a:pos x="10" y="20"/>
                </a:cxn>
                <a:cxn ang="0">
                  <a:pos x="5" y="15"/>
                </a:cxn>
                <a:cxn ang="0">
                  <a:pos x="2" y="11"/>
                </a:cxn>
                <a:cxn ang="0">
                  <a:pos x="5" y="8"/>
                </a:cxn>
                <a:cxn ang="0">
                  <a:pos x="12" y="13"/>
                </a:cxn>
                <a:cxn ang="0">
                  <a:pos x="9" y="13"/>
                </a:cxn>
                <a:cxn ang="0">
                  <a:pos x="12" y="8"/>
                </a:cxn>
                <a:cxn ang="0">
                  <a:pos x="6" y="11"/>
                </a:cxn>
                <a:cxn ang="0">
                  <a:pos x="2" y="15"/>
                </a:cxn>
                <a:cxn ang="0">
                  <a:pos x="5" y="19"/>
                </a:cxn>
                <a:cxn ang="0">
                  <a:pos x="11" y="18"/>
                </a:cxn>
                <a:cxn ang="0">
                  <a:pos x="12" y="19"/>
                </a:cxn>
                <a:cxn ang="0">
                  <a:pos x="14" y="18"/>
                </a:cxn>
                <a:cxn ang="0">
                  <a:pos x="15" y="19"/>
                </a:cxn>
                <a:cxn ang="0">
                  <a:pos x="20" y="14"/>
                </a:cxn>
                <a:cxn ang="0">
                  <a:pos x="24" y="2"/>
                </a:cxn>
                <a:cxn ang="0">
                  <a:pos x="17" y="9"/>
                </a:cxn>
                <a:cxn ang="0">
                  <a:pos x="20" y="6"/>
                </a:cxn>
                <a:cxn ang="0">
                  <a:pos x="20" y="9"/>
                </a:cxn>
                <a:cxn ang="0">
                  <a:pos x="16" y="1"/>
                </a:cxn>
              </a:cxnLst>
              <a:rect l="0" t="0" r="r" b="b"/>
              <a:pathLst>
                <a:path w="25" h="22">
                  <a:moveTo>
                    <a:pt x="25" y="0"/>
                  </a:moveTo>
                  <a:lnTo>
                    <a:pt x="15" y="0"/>
                  </a:lnTo>
                  <a:lnTo>
                    <a:pt x="15" y="10"/>
                  </a:lnTo>
                  <a:lnTo>
                    <a:pt x="21" y="10"/>
                  </a:lnTo>
                  <a:lnTo>
                    <a:pt x="21" y="6"/>
                  </a:lnTo>
                  <a:lnTo>
                    <a:pt x="19" y="6"/>
                  </a:ln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8" y="4"/>
                    <a:pt x="18" y="3"/>
                  </a:cubicBezTo>
                  <a:cubicBezTo>
                    <a:pt x="19" y="3"/>
                    <a:pt x="22" y="3"/>
                    <a:pt x="23" y="3"/>
                  </a:cubicBezTo>
                  <a:cubicBezTo>
                    <a:pt x="23" y="4"/>
                    <a:pt x="23" y="12"/>
                    <a:pt x="23" y="13"/>
                  </a:cubicBezTo>
                  <a:cubicBezTo>
                    <a:pt x="22" y="13"/>
                    <a:pt x="19" y="13"/>
                    <a:pt x="19" y="13"/>
                  </a:cubicBezTo>
                  <a:cubicBezTo>
                    <a:pt x="19" y="13"/>
                    <a:pt x="19" y="18"/>
                    <a:pt x="19" y="18"/>
                  </a:cubicBezTo>
                  <a:cubicBezTo>
                    <a:pt x="18" y="18"/>
                    <a:pt x="17" y="18"/>
                    <a:pt x="16" y="18"/>
                  </a:cubicBezTo>
                  <a:cubicBezTo>
                    <a:pt x="16" y="18"/>
                    <a:pt x="16" y="17"/>
                    <a:pt x="16" y="17"/>
                  </a:cubicBezTo>
                  <a:lnTo>
                    <a:pt x="10" y="17"/>
                  </a:lnTo>
                  <a:cubicBezTo>
                    <a:pt x="10" y="17"/>
                    <a:pt x="10" y="18"/>
                    <a:pt x="10" y="18"/>
                  </a:cubicBezTo>
                  <a:cubicBezTo>
                    <a:pt x="10" y="18"/>
                    <a:pt x="7" y="18"/>
                    <a:pt x="6" y="18"/>
                  </a:cubicBezTo>
                  <a:cubicBezTo>
                    <a:pt x="6" y="18"/>
                    <a:pt x="6" y="14"/>
                    <a:pt x="6" y="14"/>
                  </a:cubicBezTo>
                  <a:cubicBezTo>
                    <a:pt x="6" y="14"/>
                    <a:pt x="4" y="14"/>
                    <a:pt x="3" y="14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7" y="12"/>
                    <a:pt x="7" y="12"/>
                  </a:cubicBezTo>
                  <a:cubicBezTo>
                    <a:pt x="7" y="12"/>
                    <a:pt x="7" y="9"/>
                    <a:pt x="7" y="9"/>
                  </a:cubicBezTo>
                  <a:cubicBezTo>
                    <a:pt x="7" y="9"/>
                    <a:pt x="10" y="9"/>
                    <a:pt x="11" y="9"/>
                  </a:cubicBezTo>
                  <a:cubicBezTo>
                    <a:pt x="11" y="9"/>
                    <a:pt x="11" y="11"/>
                    <a:pt x="11" y="12"/>
                  </a:cubicBezTo>
                  <a:cubicBezTo>
                    <a:pt x="10" y="12"/>
                    <a:pt x="7" y="12"/>
                    <a:pt x="7" y="12"/>
                  </a:cubicBezTo>
                  <a:lnTo>
                    <a:pt x="7" y="14"/>
                  </a:lnTo>
                  <a:lnTo>
                    <a:pt x="13" y="14"/>
                  </a:lnTo>
                  <a:lnTo>
                    <a:pt x="13" y="7"/>
                  </a:lnTo>
                  <a:lnTo>
                    <a:pt x="4" y="7"/>
                  </a:lnTo>
                  <a:cubicBezTo>
                    <a:pt x="4" y="7"/>
                    <a:pt x="4" y="9"/>
                    <a:pt x="4" y="10"/>
                  </a:cubicBezTo>
                  <a:cubicBezTo>
                    <a:pt x="3" y="10"/>
                    <a:pt x="0" y="10"/>
                    <a:pt x="0" y="10"/>
                  </a:cubicBezTo>
                  <a:lnTo>
                    <a:pt x="0" y="16"/>
                  </a:lnTo>
                  <a:cubicBezTo>
                    <a:pt x="0" y="16"/>
                    <a:pt x="3" y="16"/>
                    <a:pt x="4" y="16"/>
                  </a:cubicBezTo>
                  <a:cubicBezTo>
                    <a:pt x="4" y="17"/>
                    <a:pt x="4" y="21"/>
                    <a:pt x="4" y="21"/>
                  </a:cubicBezTo>
                  <a:cubicBezTo>
                    <a:pt x="4" y="21"/>
                    <a:pt x="8" y="21"/>
                    <a:pt x="9" y="21"/>
                  </a:cubicBezTo>
                  <a:cubicBezTo>
                    <a:pt x="9" y="21"/>
                    <a:pt x="9" y="22"/>
                    <a:pt x="9" y="22"/>
                  </a:cubicBezTo>
                  <a:lnTo>
                    <a:pt x="18" y="22"/>
                  </a:lnTo>
                  <a:cubicBezTo>
                    <a:pt x="18" y="22"/>
                    <a:pt x="18" y="21"/>
                    <a:pt x="18" y="21"/>
                  </a:cubicBezTo>
                  <a:cubicBezTo>
                    <a:pt x="19" y="21"/>
                    <a:pt x="22" y="21"/>
                    <a:pt x="22" y="21"/>
                  </a:cubicBezTo>
                  <a:cubicBezTo>
                    <a:pt x="22" y="21"/>
                    <a:pt x="22" y="16"/>
                    <a:pt x="22" y="15"/>
                  </a:cubicBezTo>
                  <a:cubicBezTo>
                    <a:pt x="23" y="15"/>
                    <a:pt x="25" y="15"/>
                    <a:pt x="25" y="15"/>
                  </a:cubicBezTo>
                  <a:lnTo>
                    <a:pt x="25" y="0"/>
                  </a:lnTo>
                  <a:lnTo>
                    <a:pt x="25" y="0"/>
                  </a:lnTo>
                  <a:close/>
                  <a:moveTo>
                    <a:pt x="24" y="1"/>
                  </a:moveTo>
                  <a:cubicBezTo>
                    <a:pt x="24" y="2"/>
                    <a:pt x="24" y="13"/>
                    <a:pt x="24" y="14"/>
                  </a:cubicBezTo>
                  <a:cubicBezTo>
                    <a:pt x="24" y="14"/>
                    <a:pt x="21" y="14"/>
                    <a:pt x="21" y="14"/>
                  </a:cubicBezTo>
                  <a:cubicBezTo>
                    <a:pt x="21" y="14"/>
                    <a:pt x="21" y="19"/>
                    <a:pt x="21" y="20"/>
                  </a:cubicBezTo>
                  <a:cubicBezTo>
                    <a:pt x="20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6" y="21"/>
                    <a:pt x="10" y="21"/>
                    <a:pt x="10" y="21"/>
                  </a:cubicBezTo>
                  <a:cubicBezTo>
                    <a:pt x="10" y="21"/>
                    <a:pt x="10" y="20"/>
                    <a:pt x="10" y="20"/>
                  </a:cubicBezTo>
                  <a:cubicBezTo>
                    <a:pt x="10" y="20"/>
                    <a:pt x="6" y="20"/>
                    <a:pt x="5" y="20"/>
                  </a:cubicBezTo>
                  <a:cubicBezTo>
                    <a:pt x="5" y="19"/>
                    <a:pt x="5" y="15"/>
                    <a:pt x="5" y="15"/>
                  </a:cubicBezTo>
                  <a:cubicBezTo>
                    <a:pt x="5" y="15"/>
                    <a:pt x="2" y="15"/>
                    <a:pt x="2" y="15"/>
                  </a:cubicBezTo>
                  <a:cubicBezTo>
                    <a:pt x="2" y="15"/>
                    <a:pt x="2" y="11"/>
                    <a:pt x="2" y="11"/>
                  </a:cubicBezTo>
                  <a:cubicBezTo>
                    <a:pt x="2" y="11"/>
                    <a:pt x="5" y="11"/>
                    <a:pt x="5" y="11"/>
                  </a:cubicBezTo>
                  <a:cubicBezTo>
                    <a:pt x="5" y="11"/>
                    <a:pt x="5" y="8"/>
                    <a:pt x="5" y="8"/>
                  </a:cubicBezTo>
                  <a:cubicBezTo>
                    <a:pt x="6" y="8"/>
                    <a:pt x="11" y="8"/>
                    <a:pt x="12" y="8"/>
                  </a:cubicBezTo>
                  <a:cubicBezTo>
                    <a:pt x="12" y="8"/>
                    <a:pt x="12" y="12"/>
                    <a:pt x="12" y="13"/>
                  </a:cubicBezTo>
                  <a:cubicBezTo>
                    <a:pt x="12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12" y="13"/>
                    <a:pt x="12" y="13"/>
                  </a:cubicBezTo>
                  <a:lnTo>
                    <a:pt x="12" y="8"/>
                  </a:lnTo>
                  <a:lnTo>
                    <a:pt x="6" y="8"/>
                  </a:lnTo>
                  <a:cubicBezTo>
                    <a:pt x="6" y="8"/>
                    <a:pt x="6" y="10"/>
                    <a:pt x="6" y="11"/>
                  </a:cubicBezTo>
                  <a:cubicBezTo>
                    <a:pt x="5" y="11"/>
                    <a:pt x="2" y="11"/>
                    <a:pt x="2" y="11"/>
                  </a:cubicBezTo>
                  <a:lnTo>
                    <a:pt x="2" y="15"/>
                  </a:lnTo>
                  <a:cubicBezTo>
                    <a:pt x="2" y="15"/>
                    <a:pt x="5" y="15"/>
                    <a:pt x="5" y="15"/>
                  </a:cubicBezTo>
                  <a:cubicBezTo>
                    <a:pt x="5" y="16"/>
                    <a:pt x="5" y="19"/>
                    <a:pt x="5" y="19"/>
                  </a:cubicBezTo>
                  <a:lnTo>
                    <a:pt x="11" y="19"/>
                  </a:lnTo>
                  <a:cubicBezTo>
                    <a:pt x="11" y="19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lnTo>
                    <a:pt x="14" y="19"/>
                  </a:ln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9"/>
                    <a:pt x="15" y="19"/>
                  </a:cubicBezTo>
                  <a:lnTo>
                    <a:pt x="20" y="19"/>
                  </a:lnTo>
                  <a:cubicBezTo>
                    <a:pt x="20" y="19"/>
                    <a:pt x="20" y="14"/>
                    <a:pt x="20" y="14"/>
                  </a:cubicBezTo>
                  <a:cubicBezTo>
                    <a:pt x="21" y="14"/>
                    <a:pt x="24" y="14"/>
                    <a:pt x="24" y="14"/>
                  </a:cubicBezTo>
                  <a:lnTo>
                    <a:pt x="24" y="2"/>
                  </a:lnTo>
                  <a:lnTo>
                    <a:pt x="17" y="2"/>
                  </a:lnTo>
                  <a:lnTo>
                    <a:pt x="17" y="9"/>
                  </a:lnTo>
                  <a:lnTo>
                    <a:pt x="20" y="9"/>
                  </a:lnTo>
                  <a:cubicBezTo>
                    <a:pt x="20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7"/>
                    <a:pt x="20" y="8"/>
                    <a:pt x="20" y="9"/>
                  </a:cubicBezTo>
                  <a:cubicBezTo>
                    <a:pt x="20" y="9"/>
                    <a:pt x="17" y="9"/>
                    <a:pt x="16" y="9"/>
                  </a:cubicBezTo>
                  <a:cubicBezTo>
                    <a:pt x="16" y="8"/>
                    <a:pt x="16" y="2"/>
                    <a:pt x="16" y="1"/>
                  </a:cubicBezTo>
                  <a:cubicBezTo>
                    <a:pt x="17" y="1"/>
                    <a:pt x="23" y="1"/>
                    <a:pt x="24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2" name="Freeform 106"/>
            <p:cNvSpPr>
              <a:spLocks noEditPoints="1"/>
            </p:cNvSpPr>
            <p:nvPr userDrawn="1"/>
          </p:nvSpPr>
          <p:spPr bwMode="auto">
            <a:xfrm>
              <a:off x="3764" y="1702"/>
              <a:ext cx="127" cy="138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12" y="10"/>
                </a:cxn>
                <a:cxn ang="0">
                  <a:pos x="8" y="10"/>
                </a:cxn>
                <a:cxn ang="0">
                  <a:pos x="0" y="17"/>
                </a:cxn>
                <a:cxn ang="0">
                  <a:pos x="14" y="27"/>
                </a:cxn>
                <a:cxn ang="0">
                  <a:pos x="5" y="17"/>
                </a:cxn>
                <a:cxn ang="0">
                  <a:pos x="10" y="22"/>
                </a:cxn>
                <a:cxn ang="0">
                  <a:pos x="7" y="20"/>
                </a:cxn>
                <a:cxn ang="0">
                  <a:pos x="12" y="19"/>
                </a:cxn>
                <a:cxn ang="0">
                  <a:pos x="3" y="25"/>
                </a:cxn>
                <a:cxn ang="0">
                  <a:pos x="8" y="13"/>
                </a:cxn>
                <a:cxn ang="0">
                  <a:pos x="16" y="8"/>
                </a:cxn>
                <a:cxn ang="0">
                  <a:pos x="19" y="3"/>
                </a:cxn>
                <a:cxn ang="0">
                  <a:pos x="22" y="15"/>
                </a:cxn>
                <a:cxn ang="0">
                  <a:pos x="18" y="12"/>
                </a:cxn>
                <a:cxn ang="0">
                  <a:pos x="18" y="14"/>
                </a:cxn>
                <a:cxn ang="0">
                  <a:pos x="21" y="10"/>
                </a:cxn>
                <a:cxn ang="0">
                  <a:pos x="15" y="18"/>
                </a:cxn>
                <a:cxn ang="0">
                  <a:pos x="25" y="3"/>
                </a:cxn>
                <a:cxn ang="0">
                  <a:pos x="20" y="1"/>
                </a:cxn>
                <a:cxn ang="0">
                  <a:pos x="19" y="1"/>
                </a:cxn>
                <a:cxn ang="0">
                  <a:pos x="24" y="4"/>
                </a:cxn>
                <a:cxn ang="0">
                  <a:pos x="16" y="17"/>
                </a:cxn>
                <a:cxn ang="0">
                  <a:pos x="20" y="11"/>
                </a:cxn>
                <a:cxn ang="0">
                  <a:pos x="19" y="13"/>
                </a:cxn>
                <a:cxn ang="0">
                  <a:pos x="17" y="11"/>
                </a:cxn>
                <a:cxn ang="0">
                  <a:pos x="23" y="16"/>
                </a:cxn>
                <a:cxn ang="0">
                  <a:pos x="23" y="4"/>
                </a:cxn>
                <a:cxn ang="0">
                  <a:pos x="19" y="2"/>
                </a:cxn>
                <a:cxn ang="0">
                  <a:pos x="14" y="7"/>
                </a:cxn>
                <a:cxn ang="0">
                  <a:pos x="8" y="12"/>
                </a:cxn>
                <a:cxn ang="0">
                  <a:pos x="2" y="17"/>
                </a:cxn>
                <a:cxn ang="0">
                  <a:pos x="13" y="26"/>
                </a:cxn>
                <a:cxn ang="0">
                  <a:pos x="6" y="18"/>
                </a:cxn>
                <a:cxn ang="0">
                  <a:pos x="9" y="21"/>
                </a:cxn>
                <a:cxn ang="0">
                  <a:pos x="6" y="21"/>
                </a:cxn>
                <a:cxn ang="0">
                  <a:pos x="13" y="18"/>
                </a:cxn>
                <a:cxn ang="0">
                  <a:pos x="1" y="26"/>
                </a:cxn>
                <a:cxn ang="0">
                  <a:pos x="8" y="11"/>
                </a:cxn>
                <a:cxn ang="0">
                  <a:pos x="14" y="8"/>
                </a:cxn>
                <a:cxn ang="0">
                  <a:pos x="19" y="2"/>
                </a:cxn>
              </a:cxnLst>
              <a:rect l="0" t="0" r="r" b="b"/>
              <a:pathLst>
                <a:path w="25" h="27">
                  <a:moveTo>
                    <a:pt x="19" y="1"/>
                  </a:moveTo>
                  <a:lnTo>
                    <a:pt x="12" y="6"/>
                  </a:lnTo>
                  <a:lnTo>
                    <a:pt x="12" y="7"/>
                  </a:lnTo>
                  <a:cubicBezTo>
                    <a:pt x="13" y="7"/>
                    <a:pt x="14" y="9"/>
                    <a:pt x="12" y="10"/>
                  </a:cubicBezTo>
                  <a:cubicBezTo>
                    <a:pt x="10" y="11"/>
                    <a:pt x="9" y="11"/>
                    <a:pt x="8" y="10"/>
                  </a:cubicBezTo>
                  <a:lnTo>
                    <a:pt x="8" y="10"/>
                  </a:lnTo>
                  <a:lnTo>
                    <a:pt x="7" y="10"/>
                  </a:lnTo>
                  <a:lnTo>
                    <a:pt x="0" y="17"/>
                  </a:lnTo>
                  <a:lnTo>
                    <a:pt x="0" y="27"/>
                  </a:lnTo>
                  <a:lnTo>
                    <a:pt x="14" y="27"/>
                  </a:lnTo>
                  <a:lnTo>
                    <a:pt x="14" y="17"/>
                  </a:lnTo>
                  <a:lnTo>
                    <a:pt x="5" y="17"/>
                  </a:lnTo>
                  <a:lnTo>
                    <a:pt x="5" y="22"/>
                  </a:lnTo>
                  <a:lnTo>
                    <a:pt x="10" y="22"/>
                  </a:lnTo>
                  <a:lnTo>
                    <a:pt x="10" y="20"/>
                  </a:lnTo>
                  <a:cubicBezTo>
                    <a:pt x="10" y="20"/>
                    <a:pt x="8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8" y="19"/>
                    <a:pt x="11" y="19"/>
                    <a:pt x="12" y="19"/>
                  </a:cubicBezTo>
                  <a:cubicBezTo>
                    <a:pt x="12" y="20"/>
                    <a:pt x="12" y="24"/>
                    <a:pt x="12" y="25"/>
                  </a:cubicBezTo>
                  <a:cubicBezTo>
                    <a:pt x="11" y="25"/>
                    <a:pt x="4" y="25"/>
                    <a:pt x="3" y="25"/>
                  </a:cubicBezTo>
                  <a:cubicBezTo>
                    <a:pt x="3" y="24"/>
                    <a:pt x="3" y="18"/>
                    <a:pt x="3" y="18"/>
                  </a:cubicBezTo>
                  <a:cubicBezTo>
                    <a:pt x="3" y="17"/>
                    <a:pt x="8" y="13"/>
                    <a:pt x="8" y="13"/>
                  </a:cubicBezTo>
                  <a:cubicBezTo>
                    <a:pt x="9" y="13"/>
                    <a:pt x="12" y="13"/>
                    <a:pt x="14" y="11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6" y="6"/>
                    <a:pt x="19" y="4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2" y="5"/>
                    <a:pt x="22" y="15"/>
                    <a:pt x="22" y="15"/>
                  </a:cubicBezTo>
                  <a:cubicBezTo>
                    <a:pt x="22" y="15"/>
                    <a:pt x="18" y="15"/>
                    <a:pt x="18" y="15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8" y="14"/>
                  </a:cubicBezTo>
                  <a:lnTo>
                    <a:pt x="21" y="14"/>
                  </a:lnTo>
                  <a:lnTo>
                    <a:pt x="21" y="10"/>
                  </a:lnTo>
                  <a:lnTo>
                    <a:pt x="15" y="10"/>
                  </a:lnTo>
                  <a:lnTo>
                    <a:pt x="15" y="18"/>
                  </a:lnTo>
                  <a:lnTo>
                    <a:pt x="25" y="18"/>
                  </a:lnTo>
                  <a:lnTo>
                    <a:pt x="25" y="3"/>
                  </a:lnTo>
                  <a:lnTo>
                    <a:pt x="25" y="3"/>
                  </a:lnTo>
                  <a:cubicBezTo>
                    <a:pt x="23" y="2"/>
                    <a:pt x="20" y="1"/>
                    <a:pt x="20" y="1"/>
                  </a:cubicBezTo>
                  <a:lnTo>
                    <a:pt x="20" y="0"/>
                  </a:lnTo>
                  <a:lnTo>
                    <a:pt x="19" y="1"/>
                  </a:lnTo>
                  <a:close/>
                  <a:moveTo>
                    <a:pt x="19" y="2"/>
                  </a:moveTo>
                  <a:cubicBezTo>
                    <a:pt x="21" y="2"/>
                    <a:pt x="23" y="3"/>
                    <a:pt x="24" y="4"/>
                  </a:cubicBezTo>
                  <a:cubicBezTo>
                    <a:pt x="24" y="4"/>
                    <a:pt x="24" y="16"/>
                    <a:pt x="24" y="17"/>
                  </a:cubicBezTo>
                  <a:cubicBezTo>
                    <a:pt x="23" y="17"/>
                    <a:pt x="17" y="17"/>
                    <a:pt x="16" y="17"/>
                  </a:cubicBezTo>
                  <a:cubicBezTo>
                    <a:pt x="16" y="16"/>
                    <a:pt x="16" y="12"/>
                    <a:pt x="16" y="11"/>
                  </a:cubicBezTo>
                  <a:cubicBezTo>
                    <a:pt x="17" y="11"/>
                    <a:pt x="19" y="11"/>
                    <a:pt x="20" y="11"/>
                  </a:cubicBezTo>
                  <a:cubicBezTo>
                    <a:pt x="20" y="12"/>
                    <a:pt x="20" y="13"/>
                    <a:pt x="20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1"/>
                    <a:pt x="19" y="11"/>
                  </a:cubicBezTo>
                  <a:lnTo>
                    <a:pt x="17" y="11"/>
                  </a:lnTo>
                  <a:lnTo>
                    <a:pt x="17" y="16"/>
                  </a:lnTo>
                  <a:lnTo>
                    <a:pt x="23" y="16"/>
                  </a:lnTo>
                  <a:lnTo>
                    <a:pt x="23" y="4"/>
                  </a:lnTo>
                  <a:lnTo>
                    <a:pt x="23" y="4"/>
                  </a:lnTo>
                  <a:cubicBezTo>
                    <a:pt x="22" y="4"/>
                    <a:pt x="20" y="3"/>
                    <a:pt x="19" y="2"/>
                  </a:cubicBezTo>
                  <a:lnTo>
                    <a:pt x="19" y="2"/>
                  </a:lnTo>
                  <a:lnTo>
                    <a:pt x="14" y="7"/>
                  </a:lnTo>
                  <a:lnTo>
                    <a:pt x="14" y="7"/>
                  </a:lnTo>
                  <a:cubicBezTo>
                    <a:pt x="14" y="7"/>
                    <a:pt x="15" y="9"/>
                    <a:pt x="13" y="11"/>
                  </a:cubicBezTo>
                  <a:cubicBezTo>
                    <a:pt x="12" y="12"/>
                    <a:pt x="8" y="12"/>
                    <a:pt x="8" y="12"/>
                  </a:cubicBezTo>
                  <a:lnTo>
                    <a:pt x="8" y="12"/>
                  </a:lnTo>
                  <a:lnTo>
                    <a:pt x="2" y="17"/>
                  </a:lnTo>
                  <a:lnTo>
                    <a:pt x="2" y="26"/>
                  </a:lnTo>
                  <a:lnTo>
                    <a:pt x="13" y="26"/>
                  </a:lnTo>
                  <a:lnTo>
                    <a:pt x="13" y="18"/>
                  </a:lnTo>
                  <a:lnTo>
                    <a:pt x="6" y="18"/>
                  </a:lnTo>
                  <a:lnTo>
                    <a:pt x="6" y="21"/>
                  </a:lnTo>
                  <a:cubicBezTo>
                    <a:pt x="6" y="21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7" y="21"/>
                    <a:pt x="6" y="21"/>
                  </a:cubicBezTo>
                  <a:cubicBezTo>
                    <a:pt x="6" y="21"/>
                    <a:pt x="6" y="18"/>
                    <a:pt x="6" y="18"/>
                  </a:cubicBezTo>
                  <a:cubicBezTo>
                    <a:pt x="7" y="18"/>
                    <a:pt x="12" y="18"/>
                    <a:pt x="13" y="18"/>
                  </a:cubicBezTo>
                  <a:cubicBezTo>
                    <a:pt x="13" y="18"/>
                    <a:pt x="13" y="26"/>
                    <a:pt x="13" y="26"/>
                  </a:cubicBezTo>
                  <a:cubicBezTo>
                    <a:pt x="12" y="26"/>
                    <a:pt x="2" y="26"/>
                    <a:pt x="1" y="26"/>
                  </a:cubicBezTo>
                  <a:cubicBezTo>
                    <a:pt x="1" y="26"/>
                    <a:pt x="1" y="18"/>
                    <a:pt x="1" y="17"/>
                  </a:cubicBezTo>
                  <a:cubicBezTo>
                    <a:pt x="2" y="17"/>
                    <a:pt x="7" y="12"/>
                    <a:pt x="8" y="11"/>
                  </a:cubicBezTo>
                  <a:cubicBezTo>
                    <a:pt x="9" y="12"/>
                    <a:pt x="11" y="12"/>
                    <a:pt x="13" y="11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6"/>
                    <a:pt x="19" y="2"/>
                    <a:pt x="19" y="2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3" name="Freeform 107"/>
            <p:cNvSpPr>
              <a:spLocks noEditPoints="1"/>
            </p:cNvSpPr>
            <p:nvPr userDrawn="1"/>
          </p:nvSpPr>
          <p:spPr bwMode="auto">
            <a:xfrm>
              <a:off x="2214" y="2759"/>
              <a:ext cx="127" cy="11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3"/>
                </a:cxn>
                <a:cxn ang="0">
                  <a:pos x="16" y="12"/>
                </a:cxn>
                <a:cxn ang="0">
                  <a:pos x="13" y="6"/>
                </a:cxn>
                <a:cxn ang="0">
                  <a:pos x="10" y="9"/>
                </a:cxn>
                <a:cxn ang="0">
                  <a:pos x="14" y="6"/>
                </a:cxn>
                <a:cxn ang="0">
                  <a:pos x="16" y="3"/>
                </a:cxn>
                <a:cxn ang="0">
                  <a:pos x="21" y="5"/>
                </a:cxn>
                <a:cxn ang="0">
                  <a:pos x="19" y="9"/>
                </a:cxn>
                <a:cxn ang="0">
                  <a:pos x="21" y="11"/>
                </a:cxn>
                <a:cxn ang="0">
                  <a:pos x="19" y="14"/>
                </a:cxn>
                <a:cxn ang="0">
                  <a:pos x="21" y="16"/>
                </a:cxn>
                <a:cxn ang="0">
                  <a:pos x="14" y="19"/>
                </a:cxn>
                <a:cxn ang="0">
                  <a:pos x="3" y="15"/>
                </a:cxn>
                <a:cxn ang="0">
                  <a:pos x="9" y="16"/>
                </a:cxn>
                <a:cxn ang="0">
                  <a:pos x="6" y="18"/>
                </a:cxn>
                <a:cxn ang="0">
                  <a:pos x="11" y="13"/>
                </a:cxn>
                <a:cxn ang="0">
                  <a:pos x="0" y="22"/>
                </a:cxn>
                <a:cxn ang="0">
                  <a:pos x="17" y="19"/>
                </a:cxn>
                <a:cxn ang="0">
                  <a:pos x="24" y="15"/>
                </a:cxn>
                <a:cxn ang="0">
                  <a:pos x="25" y="7"/>
                </a:cxn>
                <a:cxn ang="0">
                  <a:pos x="24" y="3"/>
                </a:cxn>
                <a:cxn ang="0">
                  <a:pos x="19" y="0"/>
                </a:cxn>
                <a:cxn ang="0">
                  <a:pos x="18" y="1"/>
                </a:cxn>
                <a:cxn ang="0">
                  <a:pos x="23" y="4"/>
                </a:cxn>
                <a:cxn ang="0">
                  <a:pos x="24" y="8"/>
                </a:cxn>
                <a:cxn ang="0">
                  <a:pos x="23" y="15"/>
                </a:cxn>
                <a:cxn ang="0">
                  <a:pos x="16" y="18"/>
                </a:cxn>
                <a:cxn ang="0">
                  <a:pos x="2" y="21"/>
                </a:cxn>
                <a:cxn ang="0">
                  <a:pos x="10" y="14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2" y="14"/>
                </a:cxn>
                <a:cxn ang="0">
                  <a:pos x="16" y="20"/>
                </a:cxn>
                <a:cxn ang="0">
                  <a:pos x="22" y="17"/>
                </a:cxn>
                <a:cxn ang="0">
                  <a:pos x="21" y="13"/>
                </a:cxn>
                <a:cxn ang="0">
                  <a:pos x="22" y="12"/>
                </a:cxn>
                <a:cxn ang="0">
                  <a:pos x="21" y="10"/>
                </a:cxn>
                <a:cxn ang="0">
                  <a:pos x="22" y="10"/>
                </a:cxn>
                <a:cxn ang="0">
                  <a:pos x="17" y="5"/>
                </a:cxn>
                <a:cxn ang="0">
                  <a:pos x="13" y="2"/>
                </a:cxn>
                <a:cxn ang="0">
                  <a:pos x="9" y="5"/>
                </a:cxn>
                <a:cxn ang="0">
                  <a:pos x="14" y="10"/>
                </a:cxn>
                <a:cxn ang="0">
                  <a:pos x="15" y="7"/>
                </a:cxn>
                <a:cxn ang="0">
                  <a:pos x="9" y="11"/>
                </a:cxn>
                <a:cxn ang="0">
                  <a:pos x="12" y="4"/>
                </a:cxn>
                <a:cxn ang="0">
                  <a:pos x="18" y="1"/>
                </a:cxn>
              </a:cxnLst>
              <a:rect l="0" t="0" r="r" b="b"/>
              <a:pathLst>
                <a:path w="25" h="22">
                  <a:moveTo>
                    <a:pt x="18" y="0"/>
                  </a:moveTo>
                  <a:lnTo>
                    <a:pt x="11" y="0"/>
                  </a:lnTo>
                  <a:cubicBezTo>
                    <a:pt x="11" y="0"/>
                    <a:pt x="11" y="2"/>
                    <a:pt x="11" y="3"/>
                  </a:cubicBezTo>
                  <a:cubicBezTo>
                    <a:pt x="10" y="3"/>
                    <a:pt x="8" y="3"/>
                    <a:pt x="8" y="3"/>
                  </a:cubicBezTo>
                  <a:lnTo>
                    <a:pt x="8" y="12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6"/>
                  </a:lnTo>
                  <a:cubicBezTo>
                    <a:pt x="13" y="6"/>
                    <a:pt x="13" y="8"/>
                    <a:pt x="13" y="9"/>
                  </a:cubicBezTo>
                  <a:cubicBezTo>
                    <a:pt x="13" y="9"/>
                    <a:pt x="11" y="9"/>
                    <a:pt x="10" y="9"/>
                  </a:cubicBezTo>
                  <a:cubicBezTo>
                    <a:pt x="10" y="8"/>
                    <a:pt x="10" y="6"/>
                    <a:pt x="10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4" y="4"/>
                    <a:pt x="14" y="3"/>
                  </a:cubicBezTo>
                  <a:cubicBezTo>
                    <a:pt x="14" y="3"/>
                    <a:pt x="15" y="3"/>
                    <a:pt x="16" y="3"/>
                  </a:cubicBezTo>
                  <a:cubicBezTo>
                    <a:pt x="16" y="3"/>
                    <a:pt x="16" y="5"/>
                    <a:pt x="16" y="5"/>
                  </a:cubicBezTo>
                  <a:cubicBezTo>
                    <a:pt x="16" y="5"/>
                    <a:pt x="20" y="5"/>
                    <a:pt x="21" y="5"/>
                  </a:cubicBezTo>
                  <a:cubicBezTo>
                    <a:pt x="21" y="6"/>
                    <a:pt x="21" y="8"/>
                    <a:pt x="21" y="9"/>
                  </a:cubicBezTo>
                  <a:cubicBezTo>
                    <a:pt x="21" y="9"/>
                    <a:pt x="19" y="9"/>
                    <a:pt x="19" y="9"/>
                  </a:cubicBezTo>
                  <a:lnTo>
                    <a:pt x="19" y="11"/>
                  </a:lnTo>
                  <a:cubicBezTo>
                    <a:pt x="19" y="11"/>
                    <a:pt x="21" y="11"/>
                    <a:pt x="21" y="11"/>
                  </a:cubicBezTo>
                  <a:cubicBezTo>
                    <a:pt x="21" y="11"/>
                    <a:pt x="19" y="11"/>
                    <a:pt x="19" y="11"/>
                  </a:cubicBezTo>
                  <a:lnTo>
                    <a:pt x="19" y="14"/>
                  </a:lnTo>
                  <a:cubicBezTo>
                    <a:pt x="19" y="14"/>
                    <a:pt x="21" y="14"/>
                    <a:pt x="21" y="14"/>
                  </a:cubicBezTo>
                  <a:cubicBezTo>
                    <a:pt x="21" y="14"/>
                    <a:pt x="21" y="16"/>
                    <a:pt x="21" y="16"/>
                  </a:cubicBezTo>
                  <a:cubicBezTo>
                    <a:pt x="20" y="16"/>
                    <a:pt x="14" y="16"/>
                    <a:pt x="14" y="16"/>
                  </a:cubicBezTo>
                  <a:cubicBezTo>
                    <a:pt x="14" y="16"/>
                    <a:pt x="14" y="19"/>
                    <a:pt x="14" y="19"/>
                  </a:cubicBezTo>
                  <a:cubicBezTo>
                    <a:pt x="14" y="19"/>
                    <a:pt x="4" y="19"/>
                    <a:pt x="3" y="19"/>
                  </a:cubicBezTo>
                  <a:cubicBezTo>
                    <a:pt x="3" y="19"/>
                    <a:pt x="3" y="16"/>
                    <a:pt x="3" y="15"/>
                  </a:cubicBezTo>
                  <a:cubicBezTo>
                    <a:pt x="4" y="15"/>
                    <a:pt x="8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6" y="16"/>
                    <a:pt x="6" y="16"/>
                  </a:cubicBezTo>
                  <a:lnTo>
                    <a:pt x="6" y="18"/>
                  </a:lnTo>
                  <a:lnTo>
                    <a:pt x="11" y="18"/>
                  </a:lnTo>
                  <a:lnTo>
                    <a:pt x="11" y="13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17" y="22"/>
                  </a:lnTo>
                  <a:cubicBezTo>
                    <a:pt x="17" y="22"/>
                    <a:pt x="17" y="19"/>
                    <a:pt x="17" y="19"/>
                  </a:cubicBezTo>
                  <a:cubicBezTo>
                    <a:pt x="18" y="19"/>
                    <a:pt x="24" y="19"/>
                    <a:pt x="24" y="19"/>
                  </a:cubicBezTo>
                  <a:cubicBezTo>
                    <a:pt x="24" y="19"/>
                    <a:pt x="24" y="16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7"/>
                  </a:lnTo>
                  <a:cubicBezTo>
                    <a:pt x="25" y="7"/>
                    <a:pt x="25" y="7"/>
                    <a:pt x="24" y="7"/>
                  </a:cubicBezTo>
                  <a:cubicBezTo>
                    <a:pt x="24" y="7"/>
                    <a:pt x="24" y="3"/>
                    <a:pt x="24" y="3"/>
                  </a:cubicBezTo>
                  <a:cubicBezTo>
                    <a:pt x="24" y="3"/>
                    <a:pt x="20" y="3"/>
                    <a:pt x="19" y="3"/>
                  </a:cubicBezTo>
                  <a:cubicBezTo>
                    <a:pt x="19" y="2"/>
                    <a:pt x="19" y="0"/>
                    <a:pt x="19" y="0"/>
                  </a:cubicBezTo>
                  <a:lnTo>
                    <a:pt x="18" y="0"/>
                  </a:lnTo>
                  <a:close/>
                  <a:moveTo>
                    <a:pt x="18" y="1"/>
                  </a:moveTo>
                  <a:cubicBezTo>
                    <a:pt x="18" y="2"/>
                    <a:pt x="18" y="4"/>
                    <a:pt x="18" y="4"/>
                  </a:cubicBezTo>
                  <a:cubicBezTo>
                    <a:pt x="18" y="4"/>
                    <a:pt x="22" y="4"/>
                    <a:pt x="23" y="4"/>
                  </a:cubicBezTo>
                  <a:cubicBezTo>
                    <a:pt x="23" y="5"/>
                    <a:pt x="23" y="8"/>
                    <a:pt x="23" y="8"/>
                  </a:cubicBezTo>
                  <a:cubicBezTo>
                    <a:pt x="23" y="8"/>
                    <a:pt x="24" y="8"/>
                    <a:pt x="24" y="8"/>
                  </a:cubicBezTo>
                  <a:cubicBezTo>
                    <a:pt x="24" y="9"/>
                    <a:pt x="24" y="14"/>
                    <a:pt x="24" y="15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3" y="15"/>
                    <a:pt x="23" y="17"/>
                    <a:pt x="23" y="18"/>
                  </a:cubicBezTo>
                  <a:cubicBezTo>
                    <a:pt x="22" y="18"/>
                    <a:pt x="16" y="18"/>
                    <a:pt x="16" y="18"/>
                  </a:cubicBezTo>
                  <a:cubicBezTo>
                    <a:pt x="16" y="18"/>
                    <a:pt x="16" y="20"/>
                    <a:pt x="16" y="21"/>
                  </a:cubicBezTo>
                  <a:cubicBezTo>
                    <a:pt x="15" y="21"/>
                    <a:pt x="3" y="21"/>
                    <a:pt x="2" y="21"/>
                  </a:cubicBezTo>
                  <a:cubicBezTo>
                    <a:pt x="2" y="20"/>
                    <a:pt x="2" y="15"/>
                    <a:pt x="2" y="14"/>
                  </a:cubicBezTo>
                  <a:cubicBezTo>
                    <a:pt x="2" y="14"/>
                    <a:pt x="9" y="14"/>
                    <a:pt x="10" y="14"/>
                  </a:cubicBezTo>
                  <a:cubicBezTo>
                    <a:pt x="10" y="15"/>
                    <a:pt x="10" y="17"/>
                    <a:pt x="10" y="18"/>
                  </a:cubicBezTo>
                  <a:cubicBezTo>
                    <a:pt x="10" y="18"/>
                    <a:pt x="8" y="18"/>
                    <a:pt x="7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10" y="17"/>
                    <a:pt x="10" y="17"/>
                  </a:cubicBezTo>
                  <a:lnTo>
                    <a:pt x="10" y="14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6" y="20"/>
                  </a:lnTo>
                  <a:cubicBezTo>
                    <a:pt x="16" y="20"/>
                    <a:pt x="16" y="18"/>
                    <a:pt x="16" y="17"/>
                  </a:cubicBezTo>
                  <a:cubicBezTo>
                    <a:pt x="17" y="17"/>
                    <a:pt x="22" y="17"/>
                    <a:pt x="22" y="17"/>
                  </a:cubicBezTo>
                  <a:lnTo>
                    <a:pt x="22" y="13"/>
                  </a:lnTo>
                  <a:cubicBezTo>
                    <a:pt x="22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2" y="12"/>
                    <a:pt x="22" y="12"/>
                  </a:cubicBezTo>
                  <a:lnTo>
                    <a:pt x="22" y="10"/>
                  </a:lnTo>
                  <a:cubicBezTo>
                    <a:pt x="22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2" y="10"/>
                    <a:pt x="22" y="10"/>
                  </a:cubicBezTo>
                  <a:lnTo>
                    <a:pt x="22" y="5"/>
                  </a:lnTo>
                  <a:cubicBezTo>
                    <a:pt x="22" y="5"/>
                    <a:pt x="18" y="5"/>
                    <a:pt x="17" y="5"/>
                  </a:cubicBezTo>
                  <a:cubicBezTo>
                    <a:pt x="17" y="4"/>
                    <a:pt x="17" y="2"/>
                    <a:pt x="17" y="2"/>
                  </a:cubicBezTo>
                  <a:lnTo>
                    <a:pt x="13" y="2"/>
                  </a:lnTo>
                  <a:cubicBezTo>
                    <a:pt x="13" y="2"/>
                    <a:pt x="13" y="4"/>
                    <a:pt x="13" y="5"/>
                  </a:cubicBezTo>
                  <a:cubicBezTo>
                    <a:pt x="12" y="5"/>
                    <a:pt x="9" y="5"/>
                    <a:pt x="9" y="5"/>
                  </a:cubicBezTo>
                  <a:lnTo>
                    <a:pt x="9" y="10"/>
                  </a:lnTo>
                  <a:lnTo>
                    <a:pt x="14" y="10"/>
                  </a:lnTo>
                  <a:cubicBezTo>
                    <a:pt x="14" y="10"/>
                    <a:pt x="14" y="8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10"/>
                    <a:pt x="15" y="11"/>
                  </a:cubicBezTo>
                  <a:cubicBezTo>
                    <a:pt x="14" y="11"/>
                    <a:pt x="9" y="11"/>
                    <a:pt x="9" y="11"/>
                  </a:cubicBezTo>
                  <a:cubicBezTo>
                    <a:pt x="9" y="10"/>
                    <a:pt x="9" y="5"/>
                    <a:pt x="9" y="4"/>
                  </a:cubicBezTo>
                  <a:cubicBezTo>
                    <a:pt x="9" y="4"/>
                    <a:pt x="12" y="4"/>
                    <a:pt x="12" y="4"/>
                  </a:cubicBezTo>
                  <a:cubicBezTo>
                    <a:pt x="12" y="4"/>
                    <a:pt x="12" y="2"/>
                    <a:pt x="12" y="1"/>
                  </a:cubicBezTo>
                  <a:cubicBezTo>
                    <a:pt x="13" y="1"/>
                    <a:pt x="17" y="1"/>
                    <a:pt x="18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4" name="Freeform 108"/>
            <p:cNvSpPr>
              <a:spLocks noEditPoints="1"/>
            </p:cNvSpPr>
            <p:nvPr userDrawn="1"/>
          </p:nvSpPr>
          <p:spPr bwMode="auto">
            <a:xfrm>
              <a:off x="2092" y="2759"/>
              <a:ext cx="158" cy="10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7"/>
                </a:cxn>
                <a:cxn ang="0">
                  <a:pos x="7" y="11"/>
                </a:cxn>
                <a:cxn ang="0">
                  <a:pos x="7" y="11"/>
                </a:cxn>
                <a:cxn ang="0">
                  <a:pos x="0" y="17"/>
                </a:cxn>
                <a:cxn ang="0">
                  <a:pos x="3" y="21"/>
                </a:cxn>
                <a:cxn ang="0">
                  <a:pos x="20" y="13"/>
                </a:cxn>
                <a:cxn ang="0">
                  <a:pos x="11" y="18"/>
                </a:cxn>
                <a:cxn ang="0">
                  <a:pos x="16" y="16"/>
                </a:cxn>
                <a:cxn ang="0">
                  <a:pos x="13" y="15"/>
                </a:cxn>
                <a:cxn ang="0">
                  <a:pos x="17" y="19"/>
                </a:cxn>
                <a:cxn ang="0">
                  <a:pos x="4" y="17"/>
                </a:cxn>
                <a:cxn ang="0">
                  <a:pos x="13" y="12"/>
                </a:cxn>
                <a:cxn ang="0">
                  <a:pos x="15" y="7"/>
                </a:cxn>
                <a:cxn ang="0">
                  <a:pos x="28" y="3"/>
                </a:cxn>
                <a:cxn ang="0">
                  <a:pos x="21" y="10"/>
                </a:cxn>
                <a:cxn ang="0">
                  <a:pos x="23" y="6"/>
                </a:cxn>
                <a:cxn ang="0">
                  <a:pos x="25" y="8"/>
                </a:cxn>
                <a:cxn ang="0">
                  <a:pos x="19" y="4"/>
                </a:cxn>
                <a:cxn ang="0">
                  <a:pos x="31" y="12"/>
                </a:cxn>
                <a:cxn ang="0">
                  <a:pos x="31" y="0"/>
                </a:cxn>
                <a:cxn ang="0">
                  <a:pos x="30" y="11"/>
                </a:cxn>
                <a:cxn ang="0">
                  <a:pos x="20" y="5"/>
                </a:cxn>
                <a:cxn ang="0">
                  <a:pos x="24" y="7"/>
                </a:cxn>
                <a:cxn ang="0">
                  <a:pos x="24" y="5"/>
                </a:cxn>
                <a:cxn ang="0">
                  <a:pos x="20" y="11"/>
                </a:cxn>
                <a:cxn ang="0">
                  <a:pos x="29" y="2"/>
                </a:cxn>
                <a:cxn ang="0">
                  <a:pos x="13" y="7"/>
                </a:cxn>
                <a:cxn ang="0">
                  <a:pos x="12" y="11"/>
                </a:cxn>
                <a:cxn ang="0">
                  <a:pos x="7" y="12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19" y="20"/>
                </a:cxn>
                <a:cxn ang="0">
                  <a:pos x="12" y="14"/>
                </a:cxn>
                <a:cxn ang="0">
                  <a:pos x="15" y="17"/>
                </a:cxn>
                <a:cxn ang="0">
                  <a:pos x="12" y="17"/>
                </a:cxn>
                <a:cxn ang="0">
                  <a:pos x="19" y="14"/>
                </a:cxn>
                <a:cxn ang="0">
                  <a:pos x="4" y="21"/>
                </a:cxn>
                <a:cxn ang="0">
                  <a:pos x="7" y="12"/>
                </a:cxn>
                <a:cxn ang="0">
                  <a:pos x="13" y="9"/>
                </a:cxn>
                <a:cxn ang="0">
                  <a:pos x="20" y="1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lnTo>
                    <a:pt x="19" y="0"/>
                  </a:lnTo>
                  <a:lnTo>
                    <a:pt x="11" y="7"/>
                  </a:lnTo>
                  <a:lnTo>
                    <a:pt x="12" y="7"/>
                  </a:lnTo>
                  <a:cubicBezTo>
                    <a:pt x="12" y="8"/>
                    <a:pt x="13" y="9"/>
                    <a:pt x="11" y="10"/>
                  </a:cubicBezTo>
                  <a:cubicBezTo>
                    <a:pt x="10" y="12"/>
                    <a:pt x="7" y="11"/>
                    <a:pt x="7" y="11"/>
                  </a:cubicBezTo>
                  <a:lnTo>
                    <a:pt x="7" y="11"/>
                  </a:lnTo>
                  <a:lnTo>
                    <a:pt x="7" y="11"/>
                  </a:lnTo>
                  <a:lnTo>
                    <a:pt x="0" y="17"/>
                  </a:lnTo>
                  <a:lnTo>
                    <a:pt x="0" y="17"/>
                  </a:lnTo>
                  <a:cubicBezTo>
                    <a:pt x="1" y="18"/>
                    <a:pt x="2" y="20"/>
                    <a:pt x="3" y="21"/>
                  </a:cubicBezTo>
                  <a:lnTo>
                    <a:pt x="3" y="21"/>
                  </a:lnTo>
                  <a:lnTo>
                    <a:pt x="20" y="21"/>
                  </a:lnTo>
                  <a:lnTo>
                    <a:pt x="20" y="13"/>
                  </a:lnTo>
                  <a:lnTo>
                    <a:pt x="11" y="13"/>
                  </a:lnTo>
                  <a:lnTo>
                    <a:pt x="11" y="18"/>
                  </a:lnTo>
                  <a:lnTo>
                    <a:pt x="16" y="18"/>
                  </a:lnTo>
                  <a:lnTo>
                    <a:pt x="16" y="16"/>
                  </a:lnTo>
                  <a:cubicBezTo>
                    <a:pt x="16" y="16"/>
                    <a:pt x="14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7" y="15"/>
                    <a:pt x="17" y="15"/>
                  </a:cubicBezTo>
                  <a:cubicBezTo>
                    <a:pt x="17" y="16"/>
                    <a:pt x="17" y="19"/>
                    <a:pt x="17" y="19"/>
                  </a:cubicBezTo>
                  <a:cubicBezTo>
                    <a:pt x="17" y="19"/>
                    <a:pt x="6" y="19"/>
                    <a:pt x="5" y="19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4" y="16"/>
                    <a:pt x="7" y="14"/>
                    <a:pt x="7" y="13"/>
                  </a:cubicBezTo>
                  <a:cubicBezTo>
                    <a:pt x="9" y="14"/>
                    <a:pt x="11" y="13"/>
                    <a:pt x="13" y="12"/>
                  </a:cubicBezTo>
                  <a:cubicBezTo>
                    <a:pt x="14" y="11"/>
                    <a:pt x="15" y="9"/>
                    <a:pt x="15" y="8"/>
                  </a:cubicBezTo>
                  <a:cubicBezTo>
                    <a:pt x="15" y="8"/>
                    <a:pt x="15" y="7"/>
                    <a:pt x="15" y="7"/>
                  </a:cubicBezTo>
                  <a:cubicBezTo>
                    <a:pt x="15" y="7"/>
                    <a:pt x="20" y="3"/>
                    <a:pt x="20" y="3"/>
                  </a:cubicBezTo>
                  <a:cubicBezTo>
                    <a:pt x="20" y="3"/>
                    <a:pt x="27" y="3"/>
                    <a:pt x="28" y="3"/>
                  </a:cubicBezTo>
                  <a:cubicBezTo>
                    <a:pt x="28" y="3"/>
                    <a:pt x="28" y="9"/>
                    <a:pt x="28" y="10"/>
                  </a:cubicBezTo>
                  <a:cubicBezTo>
                    <a:pt x="27" y="10"/>
                    <a:pt x="22" y="10"/>
                    <a:pt x="21" y="10"/>
                  </a:cubicBezTo>
                  <a:cubicBezTo>
                    <a:pt x="21" y="9"/>
                    <a:pt x="21" y="7"/>
                    <a:pt x="21" y="6"/>
                  </a:cubicBezTo>
                  <a:cubicBezTo>
                    <a:pt x="22" y="6"/>
                    <a:pt x="22" y="6"/>
                    <a:pt x="23" y="6"/>
                  </a:cubicBezTo>
                  <a:cubicBezTo>
                    <a:pt x="23" y="7"/>
                    <a:pt x="23" y="8"/>
                    <a:pt x="23" y="8"/>
                  </a:cubicBezTo>
                  <a:lnTo>
                    <a:pt x="25" y="8"/>
                  </a:lnTo>
                  <a:lnTo>
                    <a:pt x="25" y="4"/>
                  </a:lnTo>
                  <a:lnTo>
                    <a:pt x="19" y="4"/>
                  </a:lnTo>
                  <a:lnTo>
                    <a:pt x="19" y="12"/>
                  </a:lnTo>
                  <a:lnTo>
                    <a:pt x="31" y="12"/>
                  </a:lnTo>
                  <a:lnTo>
                    <a:pt x="31" y="0"/>
                  </a:lnTo>
                  <a:lnTo>
                    <a:pt x="31" y="0"/>
                  </a:lnTo>
                  <a:close/>
                  <a:moveTo>
                    <a:pt x="30" y="1"/>
                  </a:moveTo>
                  <a:cubicBezTo>
                    <a:pt x="30" y="2"/>
                    <a:pt x="30" y="11"/>
                    <a:pt x="30" y="11"/>
                  </a:cubicBezTo>
                  <a:cubicBezTo>
                    <a:pt x="29" y="11"/>
                    <a:pt x="21" y="11"/>
                    <a:pt x="20" y="11"/>
                  </a:cubicBezTo>
                  <a:cubicBezTo>
                    <a:pt x="20" y="11"/>
                    <a:pt x="20" y="6"/>
                    <a:pt x="20" y="5"/>
                  </a:cubicBezTo>
                  <a:cubicBezTo>
                    <a:pt x="21" y="5"/>
                    <a:pt x="23" y="5"/>
                    <a:pt x="24" y="5"/>
                  </a:cubicBezTo>
                  <a:cubicBezTo>
                    <a:pt x="24" y="6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5"/>
                    <a:pt x="24" y="5"/>
                  </a:cubicBezTo>
                  <a:lnTo>
                    <a:pt x="20" y="5"/>
                  </a:lnTo>
                  <a:lnTo>
                    <a:pt x="20" y="11"/>
                  </a:lnTo>
                  <a:lnTo>
                    <a:pt x="29" y="11"/>
                  </a:lnTo>
                  <a:lnTo>
                    <a:pt x="29" y="2"/>
                  </a:lnTo>
                  <a:lnTo>
                    <a:pt x="20" y="2"/>
                  </a:lnTo>
                  <a:lnTo>
                    <a:pt x="13" y="7"/>
                  </a:lnTo>
                  <a:lnTo>
                    <a:pt x="13" y="7"/>
                  </a:lnTo>
                  <a:cubicBezTo>
                    <a:pt x="13" y="7"/>
                    <a:pt x="14" y="10"/>
                    <a:pt x="12" y="11"/>
                  </a:cubicBezTo>
                  <a:cubicBezTo>
                    <a:pt x="10" y="13"/>
                    <a:pt x="8" y="12"/>
                    <a:pt x="8" y="12"/>
                  </a:cubicBezTo>
                  <a:lnTo>
                    <a:pt x="7" y="12"/>
                  </a:lnTo>
                  <a:lnTo>
                    <a:pt x="7" y="12"/>
                  </a:lnTo>
                  <a:lnTo>
                    <a:pt x="2" y="16"/>
                  </a:lnTo>
                  <a:lnTo>
                    <a:pt x="2" y="17"/>
                  </a:lnTo>
                  <a:cubicBezTo>
                    <a:pt x="3" y="17"/>
                    <a:pt x="4" y="19"/>
                    <a:pt x="4" y="20"/>
                  </a:cubicBezTo>
                  <a:lnTo>
                    <a:pt x="4" y="20"/>
                  </a:lnTo>
                  <a:lnTo>
                    <a:pt x="19" y="20"/>
                  </a:lnTo>
                  <a:lnTo>
                    <a:pt x="19" y="14"/>
                  </a:lnTo>
                  <a:lnTo>
                    <a:pt x="12" y="14"/>
                  </a:lnTo>
                  <a:lnTo>
                    <a:pt x="12" y="17"/>
                  </a:lnTo>
                  <a:cubicBezTo>
                    <a:pt x="12" y="17"/>
                    <a:pt x="14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3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3" y="14"/>
                    <a:pt x="18" y="14"/>
                    <a:pt x="19" y="14"/>
                  </a:cubicBezTo>
                  <a:cubicBezTo>
                    <a:pt x="19" y="15"/>
                    <a:pt x="19" y="20"/>
                    <a:pt x="19" y="21"/>
                  </a:cubicBezTo>
                  <a:cubicBezTo>
                    <a:pt x="18" y="21"/>
                    <a:pt x="4" y="21"/>
                    <a:pt x="4" y="21"/>
                  </a:cubicBezTo>
                  <a:cubicBezTo>
                    <a:pt x="3" y="20"/>
                    <a:pt x="2" y="18"/>
                    <a:pt x="1" y="17"/>
                  </a:cubicBezTo>
                  <a:cubicBezTo>
                    <a:pt x="2" y="16"/>
                    <a:pt x="7" y="12"/>
                    <a:pt x="7" y="12"/>
                  </a:cubicBezTo>
                  <a:cubicBezTo>
                    <a:pt x="8" y="12"/>
                    <a:pt x="10" y="12"/>
                    <a:pt x="12" y="11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3" y="8"/>
                    <a:pt x="13" y="7"/>
                    <a:pt x="13" y="7"/>
                  </a:cubicBezTo>
                  <a:cubicBezTo>
                    <a:pt x="13" y="6"/>
                    <a:pt x="19" y="1"/>
                    <a:pt x="20" y="1"/>
                  </a:cubicBezTo>
                  <a:cubicBezTo>
                    <a:pt x="20" y="1"/>
                    <a:pt x="29" y="1"/>
                    <a:pt x="30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5" name="Freeform 109"/>
            <p:cNvSpPr>
              <a:spLocks noEditPoints="1"/>
            </p:cNvSpPr>
            <p:nvPr userDrawn="1"/>
          </p:nvSpPr>
          <p:spPr bwMode="auto">
            <a:xfrm>
              <a:off x="2056" y="2627"/>
              <a:ext cx="128" cy="107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1"/>
                </a:cxn>
                <a:cxn ang="0">
                  <a:pos x="0" y="7"/>
                </a:cxn>
                <a:cxn ang="0">
                  <a:pos x="10" y="21"/>
                </a:cxn>
                <a:cxn ang="0">
                  <a:pos x="4" y="12"/>
                </a:cxn>
                <a:cxn ang="0">
                  <a:pos x="7" y="16"/>
                </a:cxn>
                <a:cxn ang="0">
                  <a:pos x="8" y="14"/>
                </a:cxn>
                <a:cxn ang="0">
                  <a:pos x="3" y="19"/>
                </a:cxn>
                <a:cxn ang="0">
                  <a:pos x="7" y="9"/>
                </a:cxn>
                <a:cxn ang="0">
                  <a:pos x="10" y="3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5" y="3"/>
                </a:cxn>
                <a:cxn ang="0">
                  <a:pos x="19" y="8"/>
                </a:cxn>
                <a:cxn ang="0">
                  <a:pos x="22" y="10"/>
                </a:cxn>
                <a:cxn ang="0">
                  <a:pos x="19" y="13"/>
                </a:cxn>
                <a:cxn ang="0">
                  <a:pos x="15" y="10"/>
                </a:cxn>
                <a:cxn ang="0">
                  <a:pos x="18" y="8"/>
                </a:cxn>
                <a:cxn ang="0">
                  <a:pos x="12" y="15"/>
                </a:cxn>
                <a:cxn ang="0">
                  <a:pos x="22" y="12"/>
                </a:cxn>
                <a:cxn ang="0">
                  <a:pos x="25" y="5"/>
                </a:cxn>
                <a:cxn ang="0">
                  <a:pos x="22" y="1"/>
                </a:cxn>
                <a:cxn ang="0">
                  <a:pos x="17" y="0"/>
                </a:cxn>
                <a:cxn ang="0">
                  <a:pos x="16" y="1"/>
                </a:cxn>
                <a:cxn ang="0">
                  <a:pos x="21" y="2"/>
                </a:cxn>
                <a:cxn ang="0">
                  <a:pos x="24" y="6"/>
                </a:cxn>
                <a:cxn ang="0">
                  <a:pos x="21" y="11"/>
                </a:cxn>
                <a:cxn ang="0">
                  <a:pos x="13" y="14"/>
                </a:cxn>
                <a:cxn ang="0">
                  <a:pos x="17" y="9"/>
                </a:cxn>
                <a:cxn ang="0">
                  <a:pos x="14" y="9"/>
                </a:cxn>
                <a:cxn ang="0">
                  <a:pos x="20" y="14"/>
                </a:cxn>
                <a:cxn ang="0">
                  <a:pos x="23" y="11"/>
                </a:cxn>
                <a:cxn ang="0">
                  <a:pos x="20" y="7"/>
                </a:cxn>
                <a:cxn ang="0">
                  <a:pos x="14" y="2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1" y="4"/>
                </a:cxn>
                <a:cxn ang="0">
                  <a:pos x="6" y="2"/>
                </a:cxn>
                <a:cxn ang="0">
                  <a:pos x="2" y="8"/>
                </a:cxn>
                <a:cxn ang="0">
                  <a:pos x="9" y="20"/>
                </a:cxn>
                <a:cxn ang="0">
                  <a:pos x="6" y="13"/>
                </a:cxn>
                <a:cxn ang="0">
                  <a:pos x="5" y="15"/>
                </a:cxn>
                <a:cxn ang="0">
                  <a:pos x="9" y="13"/>
                </a:cxn>
                <a:cxn ang="0">
                  <a:pos x="1" y="20"/>
                </a:cxn>
                <a:cxn ang="0">
                  <a:pos x="5" y="8"/>
                </a:cxn>
                <a:cxn ang="0">
                  <a:pos x="9" y="2"/>
                </a:cxn>
                <a:cxn ang="0">
                  <a:pos x="16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8" y="0"/>
                  </a:lnTo>
                  <a:cubicBezTo>
                    <a:pt x="8" y="0"/>
                    <a:pt x="8" y="0"/>
                    <a:pt x="8" y="1"/>
                  </a:cubicBezTo>
                  <a:cubicBezTo>
                    <a:pt x="7" y="1"/>
                    <a:pt x="4" y="1"/>
                    <a:pt x="4" y="1"/>
                  </a:cubicBezTo>
                  <a:cubicBezTo>
                    <a:pt x="4" y="1"/>
                    <a:pt x="4" y="6"/>
                    <a:pt x="4" y="7"/>
                  </a:cubicBezTo>
                  <a:cubicBezTo>
                    <a:pt x="3" y="7"/>
                    <a:pt x="0" y="7"/>
                    <a:pt x="0" y="7"/>
                  </a:cubicBezTo>
                  <a:lnTo>
                    <a:pt x="0" y="21"/>
                  </a:lnTo>
                  <a:lnTo>
                    <a:pt x="10" y="21"/>
                  </a:lnTo>
                  <a:lnTo>
                    <a:pt x="10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7" y="16"/>
                  </a:lnTo>
                  <a:cubicBezTo>
                    <a:pt x="7" y="16"/>
                    <a:pt x="7" y="15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5"/>
                    <a:pt x="8" y="18"/>
                    <a:pt x="8" y="19"/>
                  </a:cubicBezTo>
                  <a:cubicBezTo>
                    <a:pt x="7" y="19"/>
                    <a:pt x="4" y="19"/>
                    <a:pt x="3" y="19"/>
                  </a:cubicBezTo>
                  <a:cubicBezTo>
                    <a:pt x="3" y="18"/>
                    <a:pt x="3" y="10"/>
                    <a:pt x="3" y="9"/>
                  </a:cubicBezTo>
                  <a:cubicBezTo>
                    <a:pt x="4" y="9"/>
                    <a:pt x="7" y="9"/>
                    <a:pt x="7" y="9"/>
                  </a:cubicBezTo>
                  <a:cubicBezTo>
                    <a:pt x="7" y="9"/>
                    <a:pt x="7" y="4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lnTo>
                    <a:pt x="13" y="5"/>
                  </a:lnTo>
                  <a:cubicBezTo>
                    <a:pt x="13" y="5"/>
                    <a:pt x="13" y="4"/>
                    <a:pt x="13" y="3"/>
                  </a:cubicBezTo>
                  <a:cubicBezTo>
                    <a:pt x="13" y="4"/>
                    <a:pt x="13" y="5"/>
                    <a:pt x="13" y="5"/>
                  </a:cubicBezTo>
                  <a:lnTo>
                    <a:pt x="15" y="5"/>
                  </a:lnTo>
                  <a:cubicBezTo>
                    <a:pt x="15" y="5"/>
                    <a:pt x="15" y="4"/>
                    <a:pt x="15" y="3"/>
                  </a:cubicBezTo>
                  <a:cubicBezTo>
                    <a:pt x="16" y="3"/>
                    <a:pt x="19" y="3"/>
                    <a:pt x="19" y="3"/>
                  </a:cubicBezTo>
                  <a:cubicBezTo>
                    <a:pt x="19" y="4"/>
                    <a:pt x="19" y="8"/>
                    <a:pt x="19" y="8"/>
                  </a:cubicBezTo>
                  <a:cubicBezTo>
                    <a:pt x="19" y="8"/>
                    <a:pt x="22" y="8"/>
                    <a:pt x="22" y="8"/>
                  </a:cubicBezTo>
                  <a:cubicBezTo>
                    <a:pt x="22" y="8"/>
                    <a:pt x="22" y="9"/>
                    <a:pt x="22" y="10"/>
                  </a:cubicBezTo>
                  <a:cubicBezTo>
                    <a:pt x="22" y="10"/>
                    <a:pt x="19" y="10"/>
                    <a:pt x="19" y="10"/>
                  </a:cubicBezTo>
                  <a:cubicBezTo>
                    <a:pt x="19" y="10"/>
                    <a:pt x="19" y="12"/>
                    <a:pt x="19" y="13"/>
                  </a:cubicBezTo>
                  <a:cubicBezTo>
                    <a:pt x="18" y="13"/>
                    <a:pt x="16" y="13"/>
                    <a:pt x="15" y="13"/>
                  </a:cubicBezTo>
                  <a:cubicBezTo>
                    <a:pt x="15" y="12"/>
                    <a:pt x="15" y="11"/>
                    <a:pt x="15" y="10"/>
                  </a:cubicBezTo>
                  <a:cubicBezTo>
                    <a:pt x="16" y="10"/>
                    <a:pt x="18" y="10"/>
                    <a:pt x="18" y="10"/>
                  </a:cubicBezTo>
                  <a:lnTo>
                    <a:pt x="18" y="8"/>
                  </a:lnTo>
                  <a:lnTo>
                    <a:pt x="12" y="8"/>
                  </a:lnTo>
                  <a:lnTo>
                    <a:pt x="12" y="15"/>
                  </a:lnTo>
                  <a:lnTo>
                    <a:pt x="22" y="15"/>
                  </a:lnTo>
                  <a:cubicBezTo>
                    <a:pt x="22" y="15"/>
                    <a:pt x="22" y="13"/>
                    <a:pt x="22" y="12"/>
                  </a:cubicBezTo>
                  <a:cubicBezTo>
                    <a:pt x="23" y="12"/>
                    <a:pt x="25" y="12"/>
                    <a:pt x="25" y="12"/>
                  </a:cubicBezTo>
                  <a:lnTo>
                    <a:pt x="25" y="5"/>
                  </a:lnTo>
                  <a:cubicBezTo>
                    <a:pt x="25" y="5"/>
                    <a:pt x="23" y="5"/>
                    <a:pt x="22" y="5"/>
                  </a:cubicBezTo>
                  <a:cubicBezTo>
                    <a:pt x="22" y="5"/>
                    <a:pt x="22" y="1"/>
                    <a:pt x="22" y="1"/>
                  </a:cubicBezTo>
                  <a:cubicBezTo>
                    <a:pt x="22" y="1"/>
                    <a:pt x="18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0"/>
                  </a:lnTo>
                  <a:close/>
                  <a:moveTo>
                    <a:pt x="16" y="1"/>
                  </a:moveTo>
                  <a:cubicBezTo>
                    <a:pt x="16" y="1"/>
                    <a:pt x="16" y="2"/>
                    <a:pt x="16" y="2"/>
                  </a:cubicBezTo>
                  <a:cubicBezTo>
                    <a:pt x="16" y="2"/>
                    <a:pt x="20" y="2"/>
                    <a:pt x="21" y="2"/>
                  </a:cubicBezTo>
                  <a:cubicBezTo>
                    <a:pt x="21" y="2"/>
                    <a:pt x="21" y="6"/>
                    <a:pt x="21" y="6"/>
                  </a:cubicBezTo>
                  <a:cubicBezTo>
                    <a:pt x="21" y="6"/>
                    <a:pt x="23" y="6"/>
                    <a:pt x="24" y="6"/>
                  </a:cubicBezTo>
                  <a:cubicBezTo>
                    <a:pt x="24" y="7"/>
                    <a:pt x="24" y="10"/>
                    <a:pt x="24" y="11"/>
                  </a:cubicBezTo>
                  <a:cubicBezTo>
                    <a:pt x="23" y="11"/>
                    <a:pt x="21" y="11"/>
                    <a:pt x="21" y="11"/>
                  </a:cubicBezTo>
                  <a:cubicBezTo>
                    <a:pt x="21" y="11"/>
                    <a:pt x="21" y="13"/>
                    <a:pt x="21" y="14"/>
                  </a:cubicBezTo>
                  <a:cubicBezTo>
                    <a:pt x="20" y="14"/>
                    <a:pt x="14" y="14"/>
                    <a:pt x="13" y="14"/>
                  </a:cubicBezTo>
                  <a:cubicBezTo>
                    <a:pt x="13" y="13"/>
                    <a:pt x="13" y="9"/>
                    <a:pt x="13" y="9"/>
                  </a:cubicBezTo>
                  <a:cubicBezTo>
                    <a:pt x="14" y="9"/>
                    <a:pt x="16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4" y="9"/>
                    <a:pt x="14" y="9"/>
                  </a:cubicBezTo>
                  <a:lnTo>
                    <a:pt x="14" y="14"/>
                  </a:lnTo>
                  <a:lnTo>
                    <a:pt x="20" y="14"/>
                  </a:lnTo>
                  <a:cubicBezTo>
                    <a:pt x="20" y="14"/>
                    <a:pt x="20" y="11"/>
                    <a:pt x="20" y="11"/>
                  </a:cubicBezTo>
                  <a:cubicBezTo>
                    <a:pt x="21" y="11"/>
                    <a:pt x="23" y="11"/>
                    <a:pt x="23" y="11"/>
                  </a:cubicBezTo>
                  <a:lnTo>
                    <a:pt x="23" y="7"/>
                  </a:lnTo>
                  <a:cubicBezTo>
                    <a:pt x="23" y="7"/>
                    <a:pt x="21" y="7"/>
                    <a:pt x="20" y="7"/>
                  </a:cubicBezTo>
                  <a:cubicBezTo>
                    <a:pt x="20" y="6"/>
                    <a:pt x="20" y="2"/>
                    <a:pt x="20" y="2"/>
                  </a:cubicBezTo>
                  <a:lnTo>
                    <a:pt x="14" y="2"/>
                  </a:lnTo>
                  <a:cubicBezTo>
                    <a:pt x="14" y="2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lnTo>
                    <a:pt x="12" y="2"/>
                  </a:lnTo>
                  <a:cubicBezTo>
                    <a:pt x="12" y="2"/>
                    <a:pt x="12" y="3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2"/>
                    <a:pt x="11" y="2"/>
                  </a:cubicBezTo>
                  <a:lnTo>
                    <a:pt x="6" y="2"/>
                  </a:lnTo>
                  <a:cubicBezTo>
                    <a:pt x="6" y="2"/>
                    <a:pt x="6" y="7"/>
                    <a:pt x="6" y="8"/>
                  </a:cubicBezTo>
                  <a:cubicBezTo>
                    <a:pt x="5" y="8"/>
                    <a:pt x="2" y="8"/>
                    <a:pt x="2" y="8"/>
                  </a:cubicBezTo>
                  <a:lnTo>
                    <a:pt x="2" y="20"/>
                  </a:lnTo>
                  <a:lnTo>
                    <a:pt x="9" y="20"/>
                  </a:lnTo>
                  <a:lnTo>
                    <a:pt x="9" y="13"/>
                  </a:lnTo>
                  <a:lnTo>
                    <a:pt x="6" y="13"/>
                  </a:lnTo>
                  <a:cubicBezTo>
                    <a:pt x="6" y="13"/>
                    <a:pt x="6" y="15"/>
                    <a:pt x="6" y="15"/>
                  </a:cubicBezTo>
                  <a:cubicBezTo>
                    <a:pt x="6" y="15"/>
                    <a:pt x="6" y="15"/>
                    <a:pt x="5" y="15"/>
                  </a:cubicBezTo>
                  <a:cubicBezTo>
                    <a:pt x="5" y="15"/>
                    <a:pt x="5" y="13"/>
                    <a:pt x="5" y="13"/>
                  </a:cubicBezTo>
                  <a:cubicBezTo>
                    <a:pt x="6" y="13"/>
                    <a:pt x="9" y="13"/>
                    <a:pt x="9" y="13"/>
                  </a:cubicBezTo>
                  <a:cubicBezTo>
                    <a:pt x="9" y="13"/>
                    <a:pt x="9" y="19"/>
                    <a:pt x="9" y="20"/>
                  </a:cubicBezTo>
                  <a:cubicBezTo>
                    <a:pt x="8" y="20"/>
                    <a:pt x="2" y="20"/>
                    <a:pt x="1" y="20"/>
                  </a:cubicBezTo>
                  <a:cubicBezTo>
                    <a:pt x="1" y="19"/>
                    <a:pt x="1" y="8"/>
                    <a:pt x="1" y="8"/>
                  </a:cubicBezTo>
                  <a:cubicBezTo>
                    <a:pt x="2" y="8"/>
                    <a:pt x="5" y="8"/>
                    <a:pt x="5" y="8"/>
                  </a:cubicBezTo>
                  <a:cubicBezTo>
                    <a:pt x="5" y="8"/>
                    <a:pt x="5" y="2"/>
                    <a:pt x="5" y="2"/>
                  </a:cubicBezTo>
                  <a:cubicBezTo>
                    <a:pt x="6" y="2"/>
                    <a:pt x="9" y="2"/>
                    <a:pt x="9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15" y="1"/>
                    <a:pt x="16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6" name="Freeform 110"/>
            <p:cNvSpPr>
              <a:spLocks noEditPoints="1"/>
            </p:cNvSpPr>
            <p:nvPr userDrawn="1"/>
          </p:nvSpPr>
          <p:spPr bwMode="auto">
            <a:xfrm>
              <a:off x="2061" y="2703"/>
              <a:ext cx="127" cy="1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11"/>
                </a:cxn>
                <a:cxn ang="0">
                  <a:pos x="15" y="5"/>
                </a:cxn>
                <a:cxn ang="0">
                  <a:pos x="17" y="8"/>
                </a:cxn>
                <a:cxn ang="0">
                  <a:pos x="13" y="9"/>
                </a:cxn>
                <a:cxn ang="0">
                  <a:pos x="22" y="3"/>
                </a:cxn>
                <a:cxn ang="0">
                  <a:pos x="16" y="15"/>
                </a:cxn>
                <a:cxn ang="0">
                  <a:pos x="9" y="20"/>
                </a:cxn>
                <a:cxn ang="0">
                  <a:pos x="5" y="24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7" y="13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0" y="25"/>
                </a:cxn>
                <a:cxn ang="0">
                  <a:pos x="5" y="27"/>
                </a:cxn>
                <a:cxn ang="0">
                  <a:pos x="12" y="21"/>
                </a:cxn>
                <a:cxn ang="0">
                  <a:pos x="13" y="18"/>
                </a:cxn>
                <a:cxn ang="0">
                  <a:pos x="17" y="18"/>
                </a:cxn>
                <a:cxn ang="0">
                  <a:pos x="25" y="11"/>
                </a:cxn>
                <a:cxn ang="0">
                  <a:pos x="24" y="0"/>
                </a:cxn>
                <a:cxn ang="0">
                  <a:pos x="23" y="10"/>
                </a:cxn>
                <a:cxn ang="0">
                  <a:pos x="12" y="17"/>
                </a:cxn>
                <a:cxn ang="0">
                  <a:pos x="11" y="21"/>
                </a:cxn>
                <a:cxn ang="0">
                  <a:pos x="1" y="24"/>
                </a:cxn>
                <a:cxn ang="0">
                  <a:pos x="8" y="11"/>
                </a:cxn>
                <a:cxn ang="0">
                  <a:pos x="5" y="17"/>
                </a:cxn>
                <a:cxn ang="0">
                  <a:pos x="5" y="14"/>
                </a:cxn>
                <a:cxn ang="0">
                  <a:pos x="8" y="17"/>
                </a:cxn>
                <a:cxn ang="0">
                  <a:pos x="1" y="11"/>
                </a:cxn>
                <a:cxn ang="0">
                  <a:pos x="2" y="24"/>
                </a:cxn>
                <a:cxn ang="0">
                  <a:pos x="6" y="25"/>
                </a:cxn>
                <a:cxn ang="0">
                  <a:pos x="10" y="21"/>
                </a:cxn>
                <a:cxn ang="0">
                  <a:pos x="16" y="16"/>
                </a:cxn>
                <a:cxn ang="0">
                  <a:pos x="23" y="10"/>
                </a:cxn>
                <a:cxn ang="0">
                  <a:pos x="12" y="2"/>
                </a:cxn>
                <a:cxn ang="0">
                  <a:pos x="19" y="10"/>
                </a:cxn>
                <a:cxn ang="0">
                  <a:pos x="16" y="7"/>
                </a:cxn>
                <a:cxn ang="0">
                  <a:pos x="19" y="6"/>
                </a:cxn>
                <a:cxn ang="0">
                  <a:pos x="11" y="10"/>
                </a:cxn>
                <a:cxn ang="0">
                  <a:pos x="23" y="1"/>
                </a:cxn>
              </a:cxnLst>
              <a:rect l="0" t="0" r="r" b="b"/>
              <a:pathLst>
                <a:path w="25" h="27">
                  <a:moveTo>
                    <a:pt x="24" y="0"/>
                  </a:moveTo>
                  <a:lnTo>
                    <a:pt x="10" y="0"/>
                  </a:lnTo>
                  <a:lnTo>
                    <a:pt x="10" y="11"/>
                  </a:lnTo>
                  <a:lnTo>
                    <a:pt x="20" y="11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8"/>
                  </a:lnTo>
                  <a:cubicBezTo>
                    <a:pt x="15" y="8"/>
                    <a:pt x="17" y="8"/>
                    <a:pt x="17" y="8"/>
                  </a:cubicBezTo>
                  <a:cubicBezTo>
                    <a:pt x="17" y="8"/>
                    <a:pt x="17" y="8"/>
                    <a:pt x="17" y="9"/>
                  </a:cubicBezTo>
                  <a:cubicBezTo>
                    <a:pt x="17" y="9"/>
                    <a:pt x="14" y="9"/>
                    <a:pt x="13" y="9"/>
                  </a:cubicBezTo>
                  <a:cubicBezTo>
                    <a:pt x="13" y="8"/>
                    <a:pt x="13" y="4"/>
                    <a:pt x="13" y="3"/>
                  </a:cubicBezTo>
                  <a:cubicBezTo>
                    <a:pt x="14" y="3"/>
                    <a:pt x="21" y="3"/>
                    <a:pt x="22" y="3"/>
                  </a:cubicBezTo>
                  <a:cubicBezTo>
                    <a:pt x="22" y="4"/>
                    <a:pt x="22" y="10"/>
                    <a:pt x="22" y="10"/>
                  </a:cubicBezTo>
                  <a:cubicBezTo>
                    <a:pt x="21" y="10"/>
                    <a:pt x="17" y="14"/>
                    <a:pt x="16" y="15"/>
                  </a:cubicBezTo>
                  <a:cubicBezTo>
                    <a:pt x="15" y="15"/>
                    <a:pt x="12" y="14"/>
                    <a:pt x="11" y="16"/>
                  </a:cubicBezTo>
                  <a:cubicBezTo>
                    <a:pt x="10" y="17"/>
                    <a:pt x="9" y="19"/>
                    <a:pt x="9" y="20"/>
                  </a:cubicBezTo>
                  <a:cubicBezTo>
                    <a:pt x="9" y="20"/>
                    <a:pt x="9" y="21"/>
                    <a:pt x="9" y="21"/>
                  </a:cubicBezTo>
                  <a:cubicBezTo>
                    <a:pt x="9" y="21"/>
                    <a:pt x="6" y="24"/>
                    <a:pt x="5" y="24"/>
                  </a:cubicBezTo>
                  <a:cubicBezTo>
                    <a:pt x="5" y="24"/>
                    <a:pt x="3" y="23"/>
                    <a:pt x="2" y="23"/>
                  </a:cubicBezTo>
                  <a:cubicBezTo>
                    <a:pt x="2" y="22"/>
                    <a:pt x="2" y="13"/>
                    <a:pt x="2" y="12"/>
                  </a:cubicBezTo>
                  <a:cubicBezTo>
                    <a:pt x="3" y="12"/>
                    <a:pt x="6" y="12"/>
                    <a:pt x="7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5"/>
                    <a:pt x="7" y="13"/>
                    <a:pt x="7" y="13"/>
                  </a:cubicBezTo>
                  <a:lnTo>
                    <a:pt x="4" y="13"/>
                  </a:lnTo>
                  <a:lnTo>
                    <a:pt x="4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25"/>
                  </a:lnTo>
                  <a:lnTo>
                    <a:pt x="0" y="25"/>
                  </a:lnTo>
                  <a:cubicBezTo>
                    <a:pt x="2" y="25"/>
                    <a:pt x="4" y="26"/>
                    <a:pt x="5" y="27"/>
                  </a:cubicBezTo>
                  <a:lnTo>
                    <a:pt x="5" y="27"/>
                  </a:lnTo>
                  <a:lnTo>
                    <a:pt x="12" y="21"/>
                  </a:lnTo>
                  <a:lnTo>
                    <a:pt x="12" y="21"/>
                  </a:lnTo>
                  <a:cubicBezTo>
                    <a:pt x="12" y="21"/>
                    <a:pt x="11" y="19"/>
                    <a:pt x="13" y="18"/>
                  </a:cubicBezTo>
                  <a:cubicBezTo>
                    <a:pt x="14" y="16"/>
                    <a:pt x="15" y="17"/>
                    <a:pt x="16" y="17"/>
                  </a:cubicBezTo>
                  <a:lnTo>
                    <a:pt x="17" y="18"/>
                  </a:lnTo>
                  <a:lnTo>
                    <a:pt x="17" y="17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24" y="0"/>
                  </a:lnTo>
                  <a:close/>
                  <a:moveTo>
                    <a:pt x="23" y="1"/>
                  </a:moveTo>
                  <a:cubicBezTo>
                    <a:pt x="23" y="2"/>
                    <a:pt x="23" y="10"/>
                    <a:pt x="23" y="10"/>
                  </a:cubicBezTo>
                  <a:cubicBezTo>
                    <a:pt x="23" y="11"/>
                    <a:pt x="17" y="16"/>
                    <a:pt x="17" y="16"/>
                  </a:cubicBezTo>
                  <a:cubicBezTo>
                    <a:pt x="16" y="16"/>
                    <a:pt x="14" y="15"/>
                    <a:pt x="12" y="17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6" y="25"/>
                    <a:pt x="5" y="26"/>
                  </a:cubicBezTo>
                  <a:cubicBezTo>
                    <a:pt x="4" y="25"/>
                    <a:pt x="2" y="24"/>
                    <a:pt x="1" y="24"/>
                  </a:cubicBezTo>
                  <a:cubicBezTo>
                    <a:pt x="1" y="23"/>
                    <a:pt x="1" y="12"/>
                    <a:pt x="1" y="11"/>
                  </a:cubicBezTo>
                  <a:cubicBezTo>
                    <a:pt x="2" y="11"/>
                    <a:pt x="8" y="11"/>
                    <a:pt x="8" y="11"/>
                  </a:cubicBezTo>
                  <a:cubicBezTo>
                    <a:pt x="8" y="12"/>
                    <a:pt x="8" y="16"/>
                    <a:pt x="8" y="17"/>
                  </a:cubicBezTo>
                  <a:cubicBezTo>
                    <a:pt x="8" y="17"/>
                    <a:pt x="6" y="17"/>
                    <a:pt x="5" y="17"/>
                  </a:cubicBezTo>
                  <a:cubicBezTo>
                    <a:pt x="5" y="16"/>
                    <a:pt x="5" y="15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7"/>
                    <a:pt x="5" y="17"/>
                  </a:cubicBezTo>
                  <a:lnTo>
                    <a:pt x="8" y="17"/>
                  </a:lnTo>
                  <a:lnTo>
                    <a:pt x="8" y="11"/>
                  </a:lnTo>
                  <a:lnTo>
                    <a:pt x="1" y="11"/>
                  </a:lnTo>
                  <a:lnTo>
                    <a:pt x="1" y="24"/>
                  </a:lnTo>
                  <a:lnTo>
                    <a:pt x="2" y="24"/>
                  </a:lnTo>
                  <a:cubicBezTo>
                    <a:pt x="3" y="24"/>
                    <a:pt x="5" y="25"/>
                    <a:pt x="5" y="25"/>
                  </a:cubicBezTo>
                  <a:lnTo>
                    <a:pt x="6" y="25"/>
                  </a:lnTo>
                  <a:lnTo>
                    <a:pt x="11" y="21"/>
                  </a:lnTo>
                  <a:lnTo>
                    <a:pt x="10" y="21"/>
                  </a:lnTo>
                  <a:cubicBezTo>
                    <a:pt x="10" y="20"/>
                    <a:pt x="10" y="18"/>
                    <a:pt x="11" y="17"/>
                  </a:cubicBezTo>
                  <a:cubicBezTo>
                    <a:pt x="13" y="15"/>
                    <a:pt x="16" y="16"/>
                    <a:pt x="16" y="16"/>
                  </a:cubicBezTo>
                  <a:lnTo>
                    <a:pt x="17" y="16"/>
                  </a:lnTo>
                  <a:lnTo>
                    <a:pt x="23" y="10"/>
                  </a:lnTo>
                  <a:lnTo>
                    <a:pt x="23" y="2"/>
                  </a:lnTo>
                  <a:lnTo>
                    <a:pt x="12" y="2"/>
                  </a:lnTo>
                  <a:lnTo>
                    <a:pt x="12" y="10"/>
                  </a:lnTo>
                  <a:lnTo>
                    <a:pt x="19" y="10"/>
                  </a:lnTo>
                  <a:lnTo>
                    <a:pt x="19" y="7"/>
                  </a:lnTo>
                  <a:cubicBezTo>
                    <a:pt x="19" y="7"/>
                    <a:pt x="17" y="7"/>
                    <a:pt x="16" y="7"/>
                  </a:cubicBezTo>
                  <a:cubicBezTo>
                    <a:pt x="16" y="7"/>
                    <a:pt x="16" y="7"/>
                    <a:pt x="16" y="6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19" y="7"/>
                    <a:pt x="19" y="9"/>
                    <a:pt x="19" y="10"/>
                  </a:cubicBezTo>
                  <a:cubicBezTo>
                    <a:pt x="18" y="10"/>
                    <a:pt x="12" y="10"/>
                    <a:pt x="11" y="10"/>
                  </a:cubicBezTo>
                  <a:cubicBezTo>
                    <a:pt x="11" y="9"/>
                    <a:pt x="11" y="2"/>
                    <a:pt x="11" y="1"/>
                  </a:cubicBezTo>
                  <a:cubicBezTo>
                    <a:pt x="12" y="1"/>
                    <a:pt x="22" y="1"/>
                    <a:pt x="23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7" name="Rectangle 111"/>
            <p:cNvSpPr>
              <a:spLocks noChangeArrowheads="1"/>
            </p:cNvSpPr>
            <p:nvPr userDrawn="1"/>
          </p:nvSpPr>
          <p:spPr bwMode="auto">
            <a:xfrm>
              <a:off x="2341" y="2820"/>
              <a:ext cx="1270" cy="6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8" name="Rectangle 112"/>
            <p:cNvSpPr>
              <a:spLocks noChangeArrowheads="1"/>
            </p:cNvSpPr>
            <p:nvPr userDrawn="1"/>
          </p:nvSpPr>
          <p:spPr bwMode="auto">
            <a:xfrm>
              <a:off x="2341" y="2805"/>
              <a:ext cx="1270" cy="10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89" name="Rectangle 113"/>
            <p:cNvSpPr>
              <a:spLocks noChangeArrowheads="1"/>
            </p:cNvSpPr>
            <p:nvPr userDrawn="1"/>
          </p:nvSpPr>
          <p:spPr bwMode="auto">
            <a:xfrm>
              <a:off x="2123" y="1921"/>
              <a:ext cx="9" cy="706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0" name="Rectangle 114"/>
            <p:cNvSpPr>
              <a:spLocks noChangeArrowheads="1"/>
            </p:cNvSpPr>
            <p:nvPr userDrawn="1"/>
          </p:nvSpPr>
          <p:spPr bwMode="auto">
            <a:xfrm>
              <a:off x="2107" y="1921"/>
              <a:ext cx="10" cy="706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1" name="Rectangle 115"/>
            <p:cNvSpPr>
              <a:spLocks noChangeArrowheads="1"/>
            </p:cNvSpPr>
            <p:nvPr userDrawn="1"/>
          </p:nvSpPr>
          <p:spPr bwMode="auto">
            <a:xfrm>
              <a:off x="3820" y="1921"/>
              <a:ext cx="9" cy="706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2" name="Rectangle 116"/>
            <p:cNvSpPr>
              <a:spLocks noChangeArrowheads="1"/>
            </p:cNvSpPr>
            <p:nvPr userDrawn="1"/>
          </p:nvSpPr>
          <p:spPr bwMode="auto">
            <a:xfrm>
              <a:off x="3835" y="1921"/>
              <a:ext cx="10" cy="706"/>
            </a:xfrm>
            <a:prstGeom prst="rect">
              <a:avLst/>
            </a:prstGeom>
            <a:solidFill>
              <a:schemeClr val="accent2">
                <a:alpha val="20000"/>
              </a:schemeClr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3" name="Freeform 117"/>
            <p:cNvSpPr>
              <a:spLocks noEditPoints="1"/>
            </p:cNvSpPr>
            <p:nvPr userDrawn="1"/>
          </p:nvSpPr>
          <p:spPr bwMode="auto">
            <a:xfrm>
              <a:off x="3606" y="2759"/>
              <a:ext cx="127" cy="112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" y="3"/>
                </a:cxn>
                <a:cxn ang="0">
                  <a:pos x="0" y="7"/>
                </a:cxn>
                <a:cxn ang="0">
                  <a:pos x="1" y="15"/>
                </a:cxn>
                <a:cxn ang="0">
                  <a:pos x="8" y="19"/>
                </a:cxn>
                <a:cxn ang="0">
                  <a:pos x="25" y="22"/>
                </a:cxn>
                <a:cxn ang="0">
                  <a:pos x="14" y="13"/>
                </a:cxn>
                <a:cxn ang="0">
                  <a:pos x="19" y="18"/>
                </a:cxn>
                <a:cxn ang="0">
                  <a:pos x="17" y="16"/>
                </a:cxn>
                <a:cxn ang="0">
                  <a:pos x="22" y="15"/>
                </a:cxn>
                <a:cxn ang="0">
                  <a:pos x="11" y="19"/>
                </a:cxn>
                <a:cxn ang="0">
                  <a:pos x="4" y="16"/>
                </a:cxn>
                <a:cxn ang="0">
                  <a:pos x="6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4" y="5"/>
                </a:cxn>
                <a:cxn ang="0">
                  <a:pos x="10" y="3"/>
                </a:cxn>
                <a:cxn ang="0">
                  <a:pos x="12" y="6"/>
                </a:cxn>
                <a:cxn ang="0">
                  <a:pos x="16" y="9"/>
                </a:cxn>
                <a:cxn ang="0">
                  <a:pos x="12" y="6"/>
                </a:cxn>
                <a:cxn ang="0">
                  <a:pos x="10" y="12"/>
                </a:cxn>
                <a:cxn ang="0">
                  <a:pos x="18" y="3"/>
                </a:cxn>
                <a:cxn ang="0">
                  <a:pos x="14" y="0"/>
                </a:cxn>
                <a:cxn ang="0">
                  <a:pos x="13" y="1"/>
                </a:cxn>
                <a:cxn ang="0">
                  <a:pos x="17" y="4"/>
                </a:cxn>
                <a:cxn ang="0">
                  <a:pos x="11" y="11"/>
                </a:cxn>
                <a:cxn ang="0">
                  <a:pos x="11" y="7"/>
                </a:cxn>
                <a:cxn ang="0">
                  <a:pos x="17" y="10"/>
                </a:cxn>
                <a:cxn ang="0">
                  <a:pos x="13" y="5"/>
                </a:cxn>
                <a:cxn ang="0">
                  <a:pos x="8" y="2"/>
                </a:cxn>
                <a:cxn ang="0">
                  <a:pos x="3" y="5"/>
                </a:cxn>
                <a:cxn ang="0">
                  <a:pos x="5" y="10"/>
                </a:cxn>
                <a:cxn ang="0">
                  <a:pos x="3" y="10"/>
                </a:cxn>
                <a:cxn ang="0">
                  <a:pos x="5" y="12"/>
                </a:cxn>
                <a:cxn ang="0">
                  <a:pos x="3" y="13"/>
                </a:cxn>
                <a:cxn ang="0">
                  <a:pos x="10" y="17"/>
                </a:cxn>
                <a:cxn ang="0">
                  <a:pos x="24" y="20"/>
                </a:cxn>
                <a:cxn ang="0">
                  <a:pos x="16" y="14"/>
                </a:cxn>
                <a:cxn ang="0">
                  <a:pos x="18" y="17"/>
                </a:cxn>
                <a:cxn ang="0">
                  <a:pos x="15" y="18"/>
                </a:cxn>
                <a:cxn ang="0">
                  <a:pos x="24" y="14"/>
                </a:cxn>
                <a:cxn ang="0">
                  <a:pos x="10" y="21"/>
                </a:cxn>
                <a:cxn ang="0">
                  <a:pos x="3" y="18"/>
                </a:cxn>
                <a:cxn ang="0">
                  <a:pos x="1" y="15"/>
                </a:cxn>
                <a:cxn ang="0">
                  <a:pos x="3" y="8"/>
                </a:cxn>
                <a:cxn ang="0">
                  <a:pos x="8" y="4"/>
                </a:cxn>
                <a:cxn ang="0">
                  <a:pos x="13" y="1"/>
                </a:cxn>
              </a:cxnLst>
              <a:rect l="0" t="0" r="r" b="b"/>
              <a:pathLst>
                <a:path w="25" h="22">
                  <a:moveTo>
                    <a:pt x="14" y="0"/>
                  </a:moveTo>
                  <a:lnTo>
                    <a:pt x="7" y="0"/>
                  </a:lnTo>
                  <a:cubicBezTo>
                    <a:pt x="7" y="0"/>
                    <a:pt x="7" y="2"/>
                    <a:pt x="7" y="3"/>
                  </a:cubicBezTo>
                  <a:cubicBezTo>
                    <a:pt x="6" y="3"/>
                    <a:pt x="1" y="3"/>
                    <a:pt x="1" y="3"/>
                  </a:cubicBezTo>
                  <a:cubicBezTo>
                    <a:pt x="1" y="3"/>
                    <a:pt x="1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lnTo>
                    <a:pt x="0" y="15"/>
                  </a:lnTo>
                  <a:cubicBezTo>
                    <a:pt x="0" y="15"/>
                    <a:pt x="1" y="15"/>
                    <a:pt x="1" y="15"/>
                  </a:cubicBezTo>
                  <a:cubicBezTo>
                    <a:pt x="1" y="16"/>
                    <a:pt x="1" y="19"/>
                    <a:pt x="1" y="19"/>
                  </a:cubicBezTo>
                  <a:cubicBezTo>
                    <a:pt x="1" y="19"/>
                    <a:pt x="7" y="19"/>
                    <a:pt x="8" y="19"/>
                  </a:cubicBezTo>
                  <a:cubicBezTo>
                    <a:pt x="8" y="19"/>
                    <a:pt x="8" y="22"/>
                    <a:pt x="8" y="22"/>
                  </a:cubicBezTo>
                  <a:lnTo>
                    <a:pt x="25" y="22"/>
                  </a:lnTo>
                  <a:lnTo>
                    <a:pt x="25" y="13"/>
                  </a:lnTo>
                  <a:lnTo>
                    <a:pt x="14" y="13"/>
                  </a:lnTo>
                  <a:lnTo>
                    <a:pt x="14" y="18"/>
                  </a:lnTo>
                  <a:lnTo>
                    <a:pt x="19" y="18"/>
                  </a:lnTo>
                  <a:lnTo>
                    <a:pt x="19" y="16"/>
                  </a:lnTo>
                  <a:cubicBezTo>
                    <a:pt x="19" y="16"/>
                    <a:pt x="18" y="16"/>
                    <a:pt x="17" y="16"/>
                  </a:cubicBezTo>
                  <a:cubicBezTo>
                    <a:pt x="17" y="16"/>
                    <a:pt x="17" y="16"/>
                    <a:pt x="17" y="15"/>
                  </a:cubicBezTo>
                  <a:cubicBezTo>
                    <a:pt x="18" y="15"/>
                    <a:pt x="22" y="15"/>
                    <a:pt x="22" y="15"/>
                  </a:cubicBezTo>
                  <a:cubicBezTo>
                    <a:pt x="22" y="16"/>
                    <a:pt x="22" y="19"/>
                    <a:pt x="22" y="19"/>
                  </a:cubicBezTo>
                  <a:cubicBezTo>
                    <a:pt x="22" y="19"/>
                    <a:pt x="12" y="19"/>
                    <a:pt x="11" y="19"/>
                  </a:cubicBezTo>
                  <a:cubicBezTo>
                    <a:pt x="11" y="19"/>
                    <a:pt x="11" y="16"/>
                    <a:pt x="11" y="16"/>
                  </a:cubicBezTo>
                  <a:cubicBezTo>
                    <a:pt x="11" y="16"/>
                    <a:pt x="5" y="16"/>
                    <a:pt x="4" y="16"/>
                  </a:cubicBezTo>
                  <a:cubicBezTo>
                    <a:pt x="4" y="16"/>
                    <a:pt x="4" y="14"/>
                    <a:pt x="4" y="14"/>
                  </a:cubicBezTo>
                  <a:cubicBezTo>
                    <a:pt x="5" y="14"/>
                    <a:pt x="6" y="14"/>
                    <a:pt x="6" y="14"/>
                  </a:cubicBezTo>
                  <a:lnTo>
                    <a:pt x="6" y="11"/>
                  </a:lnTo>
                  <a:cubicBezTo>
                    <a:pt x="6" y="11"/>
                    <a:pt x="5" y="11"/>
                    <a:pt x="4" y="11"/>
                  </a:cubicBezTo>
                  <a:cubicBezTo>
                    <a:pt x="5" y="11"/>
                    <a:pt x="6" y="11"/>
                    <a:pt x="6" y="11"/>
                  </a:cubicBezTo>
                  <a:lnTo>
                    <a:pt x="6" y="9"/>
                  </a:lnTo>
                  <a:cubicBezTo>
                    <a:pt x="6" y="9"/>
                    <a:pt x="5" y="9"/>
                    <a:pt x="4" y="9"/>
                  </a:cubicBezTo>
                  <a:cubicBezTo>
                    <a:pt x="4" y="8"/>
                    <a:pt x="4" y="6"/>
                    <a:pt x="4" y="5"/>
                  </a:cubicBezTo>
                  <a:cubicBezTo>
                    <a:pt x="5" y="5"/>
                    <a:pt x="10" y="5"/>
                    <a:pt x="10" y="5"/>
                  </a:cubicBezTo>
                  <a:cubicBezTo>
                    <a:pt x="10" y="5"/>
                    <a:pt x="10" y="3"/>
                    <a:pt x="10" y="3"/>
                  </a:cubicBezTo>
                  <a:cubicBezTo>
                    <a:pt x="10" y="3"/>
                    <a:pt x="11" y="3"/>
                    <a:pt x="12" y="3"/>
                  </a:cubicBezTo>
                  <a:cubicBezTo>
                    <a:pt x="12" y="4"/>
                    <a:pt x="12" y="6"/>
                    <a:pt x="12" y="6"/>
                  </a:cubicBezTo>
                  <a:cubicBezTo>
                    <a:pt x="12" y="6"/>
                    <a:pt x="15" y="6"/>
                    <a:pt x="16" y="6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5" y="9"/>
                    <a:pt x="13" y="9"/>
                    <a:pt x="12" y="9"/>
                  </a:cubicBezTo>
                  <a:cubicBezTo>
                    <a:pt x="12" y="8"/>
                    <a:pt x="12" y="6"/>
                    <a:pt x="12" y="6"/>
                  </a:cubicBezTo>
                  <a:lnTo>
                    <a:pt x="10" y="6"/>
                  </a:lnTo>
                  <a:lnTo>
                    <a:pt x="10" y="12"/>
                  </a:lnTo>
                  <a:lnTo>
                    <a:pt x="18" y="12"/>
                  </a:lnTo>
                  <a:lnTo>
                    <a:pt x="18" y="3"/>
                  </a:lnTo>
                  <a:cubicBezTo>
                    <a:pt x="18" y="3"/>
                    <a:pt x="15" y="3"/>
                    <a:pt x="14" y="3"/>
                  </a:cubicBezTo>
                  <a:cubicBezTo>
                    <a:pt x="14" y="2"/>
                    <a:pt x="14" y="0"/>
                    <a:pt x="14" y="0"/>
                  </a:cubicBezTo>
                  <a:lnTo>
                    <a:pt x="14" y="0"/>
                  </a:lnTo>
                  <a:close/>
                  <a:moveTo>
                    <a:pt x="13" y="1"/>
                  </a:moveTo>
                  <a:cubicBezTo>
                    <a:pt x="13" y="2"/>
                    <a:pt x="13" y="4"/>
                    <a:pt x="13" y="4"/>
                  </a:cubicBezTo>
                  <a:cubicBezTo>
                    <a:pt x="13" y="4"/>
                    <a:pt x="16" y="4"/>
                    <a:pt x="17" y="4"/>
                  </a:cubicBezTo>
                  <a:cubicBezTo>
                    <a:pt x="17" y="5"/>
                    <a:pt x="17" y="10"/>
                    <a:pt x="17" y="11"/>
                  </a:cubicBezTo>
                  <a:cubicBezTo>
                    <a:pt x="16" y="11"/>
                    <a:pt x="11" y="11"/>
                    <a:pt x="11" y="11"/>
                  </a:cubicBezTo>
                  <a:cubicBezTo>
                    <a:pt x="11" y="10"/>
                    <a:pt x="11" y="8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8"/>
                    <a:pt x="11" y="10"/>
                    <a:pt x="11" y="10"/>
                  </a:cubicBezTo>
                  <a:lnTo>
                    <a:pt x="17" y="10"/>
                  </a:lnTo>
                  <a:lnTo>
                    <a:pt x="17" y="5"/>
                  </a:lnTo>
                  <a:cubicBezTo>
                    <a:pt x="17" y="5"/>
                    <a:pt x="14" y="5"/>
                    <a:pt x="13" y="5"/>
                  </a:cubicBezTo>
                  <a:cubicBezTo>
                    <a:pt x="13" y="4"/>
                    <a:pt x="13" y="2"/>
                    <a:pt x="13" y="2"/>
                  </a:cubicBezTo>
                  <a:lnTo>
                    <a:pt x="8" y="2"/>
                  </a:lnTo>
                  <a:cubicBezTo>
                    <a:pt x="8" y="2"/>
                    <a:pt x="8" y="4"/>
                    <a:pt x="8" y="5"/>
                  </a:cubicBezTo>
                  <a:cubicBezTo>
                    <a:pt x="8" y="5"/>
                    <a:pt x="3" y="5"/>
                    <a:pt x="3" y="5"/>
                  </a:cubicBezTo>
                  <a:lnTo>
                    <a:pt x="3" y="10"/>
                  </a:lnTo>
                  <a:cubicBezTo>
                    <a:pt x="3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lnTo>
                    <a:pt x="3" y="12"/>
                  </a:lnTo>
                  <a:cubicBezTo>
                    <a:pt x="3" y="12"/>
                    <a:pt x="5" y="12"/>
                    <a:pt x="5" y="12"/>
                  </a:cubicBezTo>
                  <a:cubicBezTo>
                    <a:pt x="5" y="12"/>
                    <a:pt x="5" y="12"/>
                    <a:pt x="5" y="13"/>
                  </a:cubicBezTo>
                  <a:cubicBezTo>
                    <a:pt x="5" y="13"/>
                    <a:pt x="3" y="13"/>
                    <a:pt x="3" y="13"/>
                  </a:cubicBezTo>
                  <a:lnTo>
                    <a:pt x="3" y="17"/>
                  </a:lnTo>
                  <a:cubicBezTo>
                    <a:pt x="3" y="17"/>
                    <a:pt x="9" y="17"/>
                    <a:pt x="10" y="17"/>
                  </a:cubicBezTo>
                  <a:cubicBezTo>
                    <a:pt x="10" y="18"/>
                    <a:pt x="10" y="20"/>
                    <a:pt x="10" y="20"/>
                  </a:cubicBezTo>
                  <a:lnTo>
                    <a:pt x="24" y="20"/>
                  </a:lnTo>
                  <a:lnTo>
                    <a:pt x="24" y="14"/>
                  </a:lnTo>
                  <a:lnTo>
                    <a:pt x="16" y="14"/>
                  </a:lnTo>
                  <a:lnTo>
                    <a:pt x="16" y="17"/>
                  </a:lnTo>
                  <a:cubicBezTo>
                    <a:pt x="16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8"/>
                    <a:pt x="16" y="18"/>
                    <a:pt x="15" y="18"/>
                  </a:cubicBezTo>
                  <a:cubicBezTo>
                    <a:pt x="15" y="17"/>
                    <a:pt x="15" y="15"/>
                    <a:pt x="15" y="14"/>
                  </a:cubicBezTo>
                  <a:cubicBezTo>
                    <a:pt x="16" y="14"/>
                    <a:pt x="23" y="14"/>
                    <a:pt x="24" y="14"/>
                  </a:cubicBezTo>
                  <a:cubicBezTo>
                    <a:pt x="24" y="15"/>
                    <a:pt x="24" y="20"/>
                    <a:pt x="24" y="21"/>
                  </a:cubicBezTo>
                  <a:cubicBezTo>
                    <a:pt x="23" y="21"/>
                    <a:pt x="10" y="21"/>
                    <a:pt x="10" y="21"/>
                  </a:cubicBezTo>
                  <a:cubicBezTo>
                    <a:pt x="10" y="20"/>
                    <a:pt x="10" y="18"/>
                    <a:pt x="10" y="18"/>
                  </a:cubicBezTo>
                  <a:cubicBezTo>
                    <a:pt x="10" y="18"/>
                    <a:pt x="3" y="18"/>
                    <a:pt x="3" y="18"/>
                  </a:cubicBezTo>
                  <a:cubicBezTo>
                    <a:pt x="3" y="17"/>
                    <a:pt x="3" y="15"/>
                    <a:pt x="3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4"/>
                    <a:pt x="1" y="9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5"/>
                    <a:pt x="3" y="4"/>
                  </a:cubicBezTo>
                  <a:cubicBezTo>
                    <a:pt x="3" y="4"/>
                    <a:pt x="8" y="4"/>
                    <a:pt x="8" y="4"/>
                  </a:cubicBezTo>
                  <a:cubicBezTo>
                    <a:pt x="8" y="4"/>
                    <a:pt x="8" y="2"/>
                    <a:pt x="8" y="1"/>
                  </a:cubicBezTo>
                  <a:cubicBezTo>
                    <a:pt x="9" y="1"/>
                    <a:pt x="13" y="1"/>
                    <a:pt x="13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4" name="Freeform 118"/>
            <p:cNvSpPr>
              <a:spLocks noEditPoints="1"/>
            </p:cNvSpPr>
            <p:nvPr userDrawn="1"/>
          </p:nvSpPr>
          <p:spPr bwMode="auto">
            <a:xfrm>
              <a:off x="3697" y="2759"/>
              <a:ext cx="163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" y="12"/>
                </a:cxn>
                <a:cxn ang="0">
                  <a:pos x="6" y="4"/>
                </a:cxn>
                <a:cxn ang="0">
                  <a:pos x="9" y="8"/>
                </a:cxn>
                <a:cxn ang="0">
                  <a:pos x="10" y="6"/>
                </a:cxn>
                <a:cxn ang="0">
                  <a:pos x="3" y="10"/>
                </a:cxn>
                <a:cxn ang="0">
                  <a:pos x="12" y="3"/>
                </a:cxn>
                <a:cxn ang="0">
                  <a:pos x="17" y="8"/>
                </a:cxn>
                <a:cxn ang="0">
                  <a:pos x="24" y="13"/>
                </a:cxn>
                <a:cxn ang="0">
                  <a:pos x="27" y="19"/>
                </a:cxn>
                <a:cxn ang="0">
                  <a:pos x="14" y="15"/>
                </a:cxn>
                <a:cxn ang="0">
                  <a:pos x="18" y="16"/>
                </a:cxn>
                <a:cxn ang="0">
                  <a:pos x="16" y="18"/>
                </a:cxn>
                <a:cxn ang="0">
                  <a:pos x="20" y="13"/>
                </a:cxn>
                <a:cxn ang="0">
                  <a:pos x="12" y="21"/>
                </a:cxn>
                <a:cxn ang="0">
                  <a:pos x="29" y="21"/>
                </a:cxn>
                <a:cxn ang="0">
                  <a:pos x="32" y="17"/>
                </a:cxn>
                <a:cxn ang="0">
                  <a:pos x="24" y="11"/>
                </a:cxn>
                <a:cxn ang="0">
                  <a:pos x="20" y="7"/>
                </a:cxn>
                <a:cxn ang="0">
                  <a:pos x="20" y="6"/>
                </a:cxn>
                <a:cxn ang="0">
                  <a:pos x="12" y="0"/>
                </a:cxn>
                <a:cxn ang="0">
                  <a:pos x="19" y="7"/>
                </a:cxn>
                <a:cxn ang="0">
                  <a:pos x="20" y="11"/>
                </a:cxn>
                <a:cxn ang="0">
                  <a:pos x="30" y="17"/>
                </a:cxn>
                <a:cxn ang="0">
                  <a:pos x="13" y="21"/>
                </a:cxn>
                <a:cxn ang="0">
                  <a:pos x="19" y="14"/>
                </a:cxn>
                <a:cxn ang="0">
                  <a:pos x="13" y="14"/>
                </a:cxn>
                <a:cxn ang="0">
                  <a:pos x="28" y="20"/>
                </a:cxn>
                <a:cxn ang="0">
                  <a:pos x="29" y="17"/>
                </a:cxn>
                <a:cxn ang="0">
                  <a:pos x="24" y="12"/>
                </a:cxn>
                <a:cxn ang="0">
                  <a:pos x="20" y="11"/>
                </a:cxn>
                <a:cxn ang="0">
                  <a:pos x="18" y="7"/>
                </a:cxn>
                <a:cxn ang="0">
                  <a:pos x="2" y="2"/>
                </a:cxn>
                <a:cxn ang="0">
                  <a:pos x="11" y="11"/>
                </a:cxn>
                <a:cxn ang="0">
                  <a:pos x="8" y="5"/>
                </a:cxn>
                <a:cxn ang="0">
                  <a:pos x="8" y="7"/>
                </a:cxn>
                <a:cxn ang="0">
                  <a:pos x="12" y="5"/>
                </a:cxn>
                <a:cxn ang="0">
                  <a:pos x="2" y="11"/>
                </a:cxn>
                <a:cxn ang="0">
                  <a:pos x="12" y="1"/>
                </a:cxn>
                <a:cxn ang="0">
                  <a:pos x="19" y="17"/>
                </a:cxn>
                <a:cxn ang="0">
                  <a:pos x="17" y="17"/>
                </a:cxn>
                <a:cxn ang="0">
                  <a:pos x="19" y="17"/>
                </a:cxn>
              </a:cxnLst>
              <a:rect l="0" t="0" r="r" b="b"/>
              <a:pathLst>
                <a:path w="32" h="21">
                  <a:moveTo>
                    <a:pt x="12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13" y="4"/>
                  </a:lnTo>
                  <a:lnTo>
                    <a:pt x="6" y="4"/>
                  </a:lnTo>
                  <a:lnTo>
                    <a:pt x="6" y="8"/>
                  </a:lnTo>
                  <a:lnTo>
                    <a:pt x="9" y="8"/>
                  </a:lnTo>
                  <a:cubicBezTo>
                    <a:pt x="9" y="8"/>
                    <a:pt x="9" y="7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7"/>
                    <a:pt x="10" y="9"/>
                    <a:pt x="10" y="10"/>
                  </a:cubicBezTo>
                  <a:cubicBezTo>
                    <a:pt x="9" y="10"/>
                    <a:pt x="4" y="10"/>
                    <a:pt x="3" y="10"/>
                  </a:cubicBezTo>
                  <a:cubicBezTo>
                    <a:pt x="3" y="9"/>
                    <a:pt x="3" y="3"/>
                    <a:pt x="3" y="3"/>
                  </a:cubicBezTo>
                  <a:cubicBezTo>
                    <a:pt x="4" y="3"/>
                    <a:pt x="11" y="3"/>
                    <a:pt x="12" y="3"/>
                  </a:cubicBezTo>
                  <a:cubicBezTo>
                    <a:pt x="12" y="3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11"/>
                    <a:pt x="19" y="12"/>
                  </a:cubicBezTo>
                  <a:cubicBezTo>
                    <a:pt x="21" y="13"/>
                    <a:pt x="23" y="14"/>
                    <a:pt x="24" y="13"/>
                  </a:cubicBezTo>
                  <a:cubicBezTo>
                    <a:pt x="25" y="14"/>
                    <a:pt x="28" y="16"/>
                    <a:pt x="28" y="17"/>
                  </a:cubicBezTo>
                  <a:cubicBezTo>
                    <a:pt x="28" y="17"/>
                    <a:pt x="27" y="18"/>
                    <a:pt x="27" y="19"/>
                  </a:cubicBezTo>
                  <a:cubicBezTo>
                    <a:pt x="26" y="19"/>
                    <a:pt x="15" y="19"/>
                    <a:pt x="14" y="19"/>
                  </a:cubicBezTo>
                  <a:cubicBezTo>
                    <a:pt x="14" y="19"/>
                    <a:pt x="14" y="16"/>
                    <a:pt x="14" y="15"/>
                  </a:cubicBezTo>
                  <a:cubicBezTo>
                    <a:pt x="15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8" y="16"/>
                    <a:pt x="16" y="16"/>
                    <a:pt x="16" y="16"/>
                  </a:cubicBezTo>
                  <a:lnTo>
                    <a:pt x="16" y="18"/>
                  </a:lnTo>
                  <a:lnTo>
                    <a:pt x="20" y="18"/>
                  </a:lnTo>
                  <a:lnTo>
                    <a:pt x="20" y="13"/>
                  </a:lnTo>
                  <a:lnTo>
                    <a:pt x="12" y="13"/>
                  </a:lnTo>
                  <a:lnTo>
                    <a:pt x="12" y="21"/>
                  </a:lnTo>
                  <a:lnTo>
                    <a:pt x="29" y="21"/>
                  </a:lnTo>
                  <a:lnTo>
                    <a:pt x="29" y="21"/>
                  </a:lnTo>
                  <a:cubicBezTo>
                    <a:pt x="29" y="20"/>
                    <a:pt x="31" y="18"/>
                    <a:pt x="31" y="17"/>
                  </a:cubicBezTo>
                  <a:lnTo>
                    <a:pt x="32" y="17"/>
                  </a:lnTo>
                  <a:lnTo>
                    <a:pt x="25" y="11"/>
                  </a:lnTo>
                  <a:lnTo>
                    <a:pt x="24" y="11"/>
                  </a:lnTo>
                  <a:cubicBezTo>
                    <a:pt x="24" y="11"/>
                    <a:pt x="22" y="12"/>
                    <a:pt x="20" y="10"/>
                  </a:cubicBezTo>
                  <a:cubicBezTo>
                    <a:pt x="19" y="9"/>
                    <a:pt x="20" y="8"/>
                    <a:pt x="20" y="7"/>
                  </a:cubicBezTo>
                  <a:lnTo>
                    <a:pt x="20" y="7"/>
                  </a:lnTo>
                  <a:lnTo>
                    <a:pt x="20" y="6"/>
                  </a:lnTo>
                  <a:lnTo>
                    <a:pt x="13" y="0"/>
                  </a:lnTo>
                  <a:lnTo>
                    <a:pt x="12" y="0"/>
                  </a:lnTo>
                  <a:close/>
                  <a:moveTo>
                    <a:pt x="12" y="1"/>
                  </a:moveTo>
                  <a:cubicBezTo>
                    <a:pt x="12" y="1"/>
                    <a:pt x="19" y="6"/>
                    <a:pt x="19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8" y="9"/>
                    <a:pt x="19" y="10"/>
                    <a:pt x="20" y="11"/>
                  </a:cubicBezTo>
                  <a:cubicBezTo>
                    <a:pt x="21" y="12"/>
                    <a:pt x="23" y="12"/>
                    <a:pt x="24" y="12"/>
                  </a:cubicBezTo>
                  <a:cubicBezTo>
                    <a:pt x="25" y="12"/>
                    <a:pt x="30" y="16"/>
                    <a:pt x="30" y="17"/>
                  </a:cubicBezTo>
                  <a:cubicBezTo>
                    <a:pt x="29" y="18"/>
                    <a:pt x="28" y="20"/>
                    <a:pt x="28" y="21"/>
                  </a:cubicBezTo>
                  <a:cubicBezTo>
                    <a:pt x="27" y="21"/>
                    <a:pt x="14" y="21"/>
                    <a:pt x="13" y="21"/>
                  </a:cubicBezTo>
                  <a:cubicBezTo>
                    <a:pt x="13" y="20"/>
                    <a:pt x="13" y="15"/>
                    <a:pt x="13" y="14"/>
                  </a:cubicBezTo>
                  <a:cubicBezTo>
                    <a:pt x="14" y="14"/>
                    <a:pt x="18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3" y="14"/>
                  </a:lnTo>
                  <a:lnTo>
                    <a:pt x="13" y="20"/>
                  </a:lnTo>
                  <a:lnTo>
                    <a:pt x="28" y="20"/>
                  </a:lnTo>
                  <a:lnTo>
                    <a:pt x="28" y="20"/>
                  </a:lnTo>
                  <a:cubicBezTo>
                    <a:pt x="28" y="19"/>
                    <a:pt x="29" y="17"/>
                    <a:pt x="29" y="17"/>
                  </a:cubicBezTo>
                  <a:lnTo>
                    <a:pt x="30" y="16"/>
                  </a:lnTo>
                  <a:lnTo>
                    <a:pt x="24" y="12"/>
                  </a:lnTo>
                  <a:lnTo>
                    <a:pt x="24" y="12"/>
                  </a:lnTo>
                  <a:cubicBezTo>
                    <a:pt x="24" y="12"/>
                    <a:pt x="21" y="13"/>
                    <a:pt x="20" y="11"/>
                  </a:cubicBezTo>
                  <a:cubicBezTo>
                    <a:pt x="18" y="10"/>
                    <a:pt x="18" y="7"/>
                    <a:pt x="18" y="7"/>
                  </a:cubicBezTo>
                  <a:lnTo>
                    <a:pt x="18" y="7"/>
                  </a:lnTo>
                  <a:lnTo>
                    <a:pt x="12" y="2"/>
                  </a:lnTo>
                  <a:lnTo>
                    <a:pt x="2" y="2"/>
                  </a:lnTo>
                  <a:lnTo>
                    <a:pt x="2" y="11"/>
                  </a:lnTo>
                  <a:lnTo>
                    <a:pt x="11" y="11"/>
                  </a:lnTo>
                  <a:lnTo>
                    <a:pt x="11" y="5"/>
                  </a:lnTo>
                  <a:lnTo>
                    <a:pt x="8" y="5"/>
                  </a:lnTo>
                  <a:cubicBezTo>
                    <a:pt x="8" y="5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5"/>
                  </a:cubicBezTo>
                  <a:cubicBezTo>
                    <a:pt x="8" y="5"/>
                    <a:pt x="11" y="5"/>
                    <a:pt x="12" y="5"/>
                  </a:cubicBezTo>
                  <a:cubicBezTo>
                    <a:pt x="12" y="6"/>
                    <a:pt x="12" y="11"/>
                    <a:pt x="12" y="11"/>
                  </a:cubicBezTo>
                  <a:cubicBezTo>
                    <a:pt x="11" y="11"/>
                    <a:pt x="2" y="11"/>
                    <a:pt x="2" y="11"/>
                  </a:cubicBezTo>
                  <a:cubicBezTo>
                    <a:pt x="2" y="11"/>
                    <a:pt x="2" y="2"/>
                    <a:pt x="2" y="1"/>
                  </a:cubicBezTo>
                  <a:cubicBezTo>
                    <a:pt x="3" y="1"/>
                    <a:pt x="12" y="1"/>
                    <a:pt x="12" y="1"/>
                  </a:cubicBezTo>
                  <a:close/>
                  <a:moveTo>
                    <a:pt x="19" y="17"/>
                  </a:moveTo>
                  <a:lnTo>
                    <a:pt x="19" y="17"/>
                  </a:ln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9" y="17"/>
                    <a:pt x="19" y="17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5" name="Freeform 119"/>
            <p:cNvSpPr>
              <a:spLocks noEditPoints="1"/>
            </p:cNvSpPr>
            <p:nvPr userDrawn="1"/>
          </p:nvSpPr>
          <p:spPr bwMode="auto">
            <a:xfrm>
              <a:off x="3764" y="2627"/>
              <a:ext cx="127" cy="10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4" y="1"/>
                </a:cxn>
                <a:cxn ang="0">
                  <a:pos x="0" y="5"/>
                </a:cxn>
                <a:cxn ang="0">
                  <a:pos x="4" y="12"/>
                </a:cxn>
                <a:cxn ang="0">
                  <a:pos x="13" y="15"/>
                </a:cxn>
                <a:cxn ang="0">
                  <a:pos x="7" y="8"/>
                </a:cxn>
                <a:cxn ang="0">
                  <a:pos x="11" y="10"/>
                </a:cxn>
                <a:cxn ang="0">
                  <a:pos x="7" y="13"/>
                </a:cxn>
                <a:cxn ang="0">
                  <a:pos x="3" y="10"/>
                </a:cxn>
                <a:cxn ang="0">
                  <a:pos x="6" y="8"/>
                </a:cxn>
                <a:cxn ang="0">
                  <a:pos x="10" y="3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6" y="3"/>
                </a:cxn>
                <a:cxn ang="0">
                  <a:pos x="19" y="9"/>
                </a:cxn>
                <a:cxn ang="0">
                  <a:pos x="23" y="19"/>
                </a:cxn>
                <a:cxn ang="0">
                  <a:pos x="18" y="14"/>
                </a:cxn>
                <a:cxn ang="0">
                  <a:pos x="19" y="16"/>
                </a:cxn>
                <a:cxn ang="0">
                  <a:pos x="21" y="12"/>
                </a:cxn>
                <a:cxn ang="0">
                  <a:pos x="15" y="21"/>
                </a:cxn>
                <a:cxn ang="0">
                  <a:pos x="25" y="7"/>
                </a:cxn>
                <a:cxn ang="0">
                  <a:pos x="22" y="1"/>
                </a:cxn>
                <a:cxn ang="0">
                  <a:pos x="18" y="0"/>
                </a:cxn>
                <a:cxn ang="0">
                  <a:pos x="17" y="1"/>
                </a:cxn>
                <a:cxn ang="0">
                  <a:pos x="21" y="2"/>
                </a:cxn>
                <a:cxn ang="0">
                  <a:pos x="24" y="8"/>
                </a:cxn>
                <a:cxn ang="0">
                  <a:pos x="16" y="20"/>
                </a:cxn>
                <a:cxn ang="0">
                  <a:pos x="20" y="13"/>
                </a:cxn>
                <a:cxn ang="0">
                  <a:pos x="20" y="15"/>
                </a:cxn>
                <a:cxn ang="0">
                  <a:pos x="17" y="13"/>
                </a:cxn>
                <a:cxn ang="0">
                  <a:pos x="24" y="20"/>
                </a:cxn>
                <a:cxn ang="0">
                  <a:pos x="20" y="8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1" y="4"/>
                </a:cxn>
                <a:cxn ang="0">
                  <a:pos x="5" y="2"/>
                </a:cxn>
                <a:cxn ang="0">
                  <a:pos x="2" y="7"/>
                </a:cxn>
                <a:cxn ang="0">
                  <a:pos x="6" y="11"/>
                </a:cxn>
                <a:cxn ang="0">
                  <a:pos x="12" y="14"/>
                </a:cxn>
                <a:cxn ang="0">
                  <a:pos x="9" y="9"/>
                </a:cxn>
                <a:cxn ang="0">
                  <a:pos x="12" y="9"/>
                </a:cxn>
                <a:cxn ang="0">
                  <a:pos x="5" y="14"/>
                </a:cxn>
                <a:cxn ang="0">
                  <a:pos x="2" y="11"/>
                </a:cxn>
                <a:cxn ang="0">
                  <a:pos x="5" y="6"/>
                </a:cxn>
                <a:cxn ang="0">
                  <a:pos x="10" y="2"/>
                </a:cxn>
                <a:cxn ang="0">
                  <a:pos x="17" y="1"/>
                </a:cxn>
              </a:cxnLst>
              <a:rect l="0" t="0" r="r" b="b"/>
              <a:pathLst>
                <a:path w="25" h="21">
                  <a:moveTo>
                    <a:pt x="17" y="0"/>
                  </a:moveTo>
                  <a:lnTo>
                    <a:pt x="9" y="0"/>
                  </a:lnTo>
                  <a:cubicBezTo>
                    <a:pt x="9" y="0"/>
                    <a:pt x="9" y="0"/>
                    <a:pt x="9" y="1"/>
                  </a:cubicBezTo>
                  <a:cubicBezTo>
                    <a:pt x="8" y="1"/>
                    <a:pt x="4" y="1"/>
                    <a:pt x="4" y="1"/>
                  </a:cubicBezTo>
                  <a:cubicBezTo>
                    <a:pt x="4" y="1"/>
                    <a:pt x="4" y="5"/>
                    <a:pt x="4" y="5"/>
                  </a:cubicBezTo>
                  <a:cubicBezTo>
                    <a:pt x="3" y="5"/>
                    <a:pt x="0" y="5"/>
                    <a:pt x="0" y="5"/>
                  </a:cubicBezTo>
                  <a:lnTo>
                    <a:pt x="0" y="12"/>
                  </a:lnTo>
                  <a:cubicBezTo>
                    <a:pt x="0" y="12"/>
                    <a:pt x="3" y="12"/>
                    <a:pt x="4" y="12"/>
                  </a:cubicBezTo>
                  <a:cubicBezTo>
                    <a:pt x="4" y="13"/>
                    <a:pt x="4" y="15"/>
                    <a:pt x="4" y="15"/>
                  </a:cubicBezTo>
                  <a:lnTo>
                    <a:pt x="13" y="15"/>
                  </a:lnTo>
                  <a:lnTo>
                    <a:pt x="13" y="8"/>
                  </a:lnTo>
                  <a:lnTo>
                    <a:pt x="7" y="8"/>
                  </a:lnTo>
                  <a:lnTo>
                    <a:pt x="7" y="10"/>
                  </a:lnTo>
                  <a:cubicBezTo>
                    <a:pt x="7" y="10"/>
                    <a:pt x="10" y="10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0" y="13"/>
                    <a:pt x="7" y="13"/>
                    <a:pt x="7" y="13"/>
                  </a:cubicBezTo>
                  <a:cubicBezTo>
                    <a:pt x="7" y="12"/>
                    <a:pt x="7" y="10"/>
                    <a:pt x="7" y="10"/>
                  </a:cubicBezTo>
                  <a:cubicBezTo>
                    <a:pt x="7" y="10"/>
                    <a:pt x="4" y="10"/>
                    <a:pt x="3" y="10"/>
                  </a:cubicBezTo>
                  <a:cubicBezTo>
                    <a:pt x="3" y="9"/>
                    <a:pt x="3" y="8"/>
                    <a:pt x="3" y="8"/>
                  </a:cubicBezTo>
                  <a:cubicBezTo>
                    <a:pt x="4" y="8"/>
                    <a:pt x="6" y="8"/>
                    <a:pt x="6" y="8"/>
                  </a:cubicBezTo>
                  <a:cubicBezTo>
                    <a:pt x="6" y="8"/>
                    <a:pt x="6" y="4"/>
                    <a:pt x="6" y="3"/>
                  </a:cubicBezTo>
                  <a:cubicBezTo>
                    <a:pt x="7" y="3"/>
                    <a:pt x="10" y="3"/>
                    <a:pt x="10" y="3"/>
                  </a:cubicBezTo>
                  <a:cubicBezTo>
                    <a:pt x="10" y="4"/>
                    <a:pt x="10" y="5"/>
                    <a:pt x="10" y="5"/>
                  </a:cubicBezTo>
                  <a:lnTo>
                    <a:pt x="13" y="5"/>
                  </a:lnTo>
                  <a:cubicBezTo>
                    <a:pt x="13" y="5"/>
                    <a:pt x="13" y="4"/>
                    <a:pt x="13" y="3"/>
                  </a:cubicBezTo>
                  <a:cubicBezTo>
                    <a:pt x="13" y="4"/>
                    <a:pt x="13" y="5"/>
                    <a:pt x="13" y="5"/>
                  </a:cubicBezTo>
                  <a:lnTo>
                    <a:pt x="16" y="5"/>
                  </a:lnTo>
                  <a:cubicBezTo>
                    <a:pt x="16" y="5"/>
                    <a:pt x="16" y="4"/>
                    <a:pt x="16" y="3"/>
                  </a:cubicBezTo>
                  <a:cubicBezTo>
                    <a:pt x="17" y="3"/>
                    <a:pt x="18" y="3"/>
                    <a:pt x="19" y="3"/>
                  </a:cubicBezTo>
                  <a:cubicBezTo>
                    <a:pt x="19" y="4"/>
                    <a:pt x="19" y="9"/>
                    <a:pt x="19" y="9"/>
                  </a:cubicBezTo>
                  <a:cubicBezTo>
                    <a:pt x="19" y="9"/>
                    <a:pt x="22" y="9"/>
                    <a:pt x="23" y="9"/>
                  </a:cubicBezTo>
                  <a:cubicBezTo>
                    <a:pt x="23" y="10"/>
                    <a:pt x="23" y="18"/>
                    <a:pt x="23" y="19"/>
                  </a:cubicBezTo>
                  <a:cubicBezTo>
                    <a:pt x="22" y="19"/>
                    <a:pt x="19" y="19"/>
                    <a:pt x="18" y="19"/>
                  </a:cubicBezTo>
                  <a:cubicBezTo>
                    <a:pt x="18" y="18"/>
                    <a:pt x="18" y="15"/>
                    <a:pt x="18" y="14"/>
                  </a:cubicBezTo>
                  <a:cubicBezTo>
                    <a:pt x="18" y="14"/>
                    <a:pt x="18" y="14"/>
                    <a:pt x="19" y="14"/>
                  </a:cubicBezTo>
                  <a:cubicBezTo>
                    <a:pt x="19" y="15"/>
                    <a:pt x="19" y="16"/>
                    <a:pt x="19" y="16"/>
                  </a:cubicBezTo>
                  <a:lnTo>
                    <a:pt x="21" y="16"/>
                  </a:lnTo>
                  <a:lnTo>
                    <a:pt x="21" y="12"/>
                  </a:lnTo>
                  <a:lnTo>
                    <a:pt x="15" y="12"/>
                  </a:lnTo>
                  <a:lnTo>
                    <a:pt x="15" y="21"/>
                  </a:lnTo>
                  <a:lnTo>
                    <a:pt x="25" y="21"/>
                  </a:lnTo>
                  <a:lnTo>
                    <a:pt x="25" y="7"/>
                  </a:lnTo>
                  <a:cubicBezTo>
                    <a:pt x="25" y="7"/>
                    <a:pt x="23" y="7"/>
                    <a:pt x="22" y="7"/>
                  </a:cubicBezTo>
                  <a:cubicBezTo>
                    <a:pt x="22" y="6"/>
                    <a:pt x="22" y="1"/>
                    <a:pt x="22" y="1"/>
                  </a:cubicBezTo>
                  <a:cubicBezTo>
                    <a:pt x="22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7" y="0"/>
                  </a:lnTo>
                  <a:close/>
                  <a:moveTo>
                    <a:pt x="17" y="1"/>
                  </a:moveTo>
                  <a:cubicBezTo>
                    <a:pt x="17" y="1"/>
                    <a:pt x="17" y="2"/>
                    <a:pt x="17" y="2"/>
                  </a:cubicBezTo>
                  <a:cubicBezTo>
                    <a:pt x="17" y="2"/>
                    <a:pt x="20" y="2"/>
                    <a:pt x="21" y="2"/>
                  </a:cubicBezTo>
                  <a:cubicBezTo>
                    <a:pt x="21" y="2"/>
                    <a:pt x="21" y="8"/>
                    <a:pt x="21" y="8"/>
                  </a:cubicBezTo>
                  <a:cubicBezTo>
                    <a:pt x="21" y="8"/>
                    <a:pt x="24" y="8"/>
                    <a:pt x="24" y="8"/>
                  </a:cubicBezTo>
                  <a:cubicBezTo>
                    <a:pt x="24" y="8"/>
                    <a:pt x="24" y="19"/>
                    <a:pt x="24" y="20"/>
                  </a:cubicBezTo>
                  <a:cubicBezTo>
                    <a:pt x="23" y="20"/>
                    <a:pt x="17" y="20"/>
                    <a:pt x="16" y="20"/>
                  </a:cubicBezTo>
                  <a:cubicBezTo>
                    <a:pt x="16" y="19"/>
                    <a:pt x="16" y="13"/>
                    <a:pt x="16" y="13"/>
                  </a:cubicBezTo>
                  <a:cubicBezTo>
                    <a:pt x="17" y="13"/>
                    <a:pt x="20" y="13"/>
                    <a:pt x="20" y="13"/>
                  </a:cubicBezTo>
                  <a:cubicBezTo>
                    <a:pt x="20" y="13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3"/>
                    <a:pt x="20" y="13"/>
                  </a:cubicBezTo>
                  <a:lnTo>
                    <a:pt x="17" y="13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24" y="8"/>
                  </a:lnTo>
                  <a:cubicBezTo>
                    <a:pt x="24" y="8"/>
                    <a:pt x="21" y="8"/>
                    <a:pt x="20" y="8"/>
                  </a:cubicBezTo>
                  <a:cubicBezTo>
                    <a:pt x="20" y="7"/>
                    <a:pt x="20" y="2"/>
                    <a:pt x="20" y="2"/>
                  </a:cubicBezTo>
                  <a:lnTo>
                    <a:pt x="15" y="2"/>
                  </a:lnTo>
                  <a:cubicBezTo>
                    <a:pt x="15" y="2"/>
                    <a:pt x="15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2"/>
                    <a:pt x="14" y="2"/>
                  </a:cubicBezTo>
                  <a:lnTo>
                    <a:pt x="12" y="2"/>
                  </a:lnTo>
                  <a:cubicBezTo>
                    <a:pt x="12" y="2"/>
                    <a:pt x="12" y="3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1" y="3"/>
                    <a:pt x="11" y="2"/>
                    <a:pt x="11" y="2"/>
                  </a:cubicBezTo>
                  <a:lnTo>
                    <a:pt x="5" y="2"/>
                  </a:lnTo>
                  <a:cubicBezTo>
                    <a:pt x="5" y="2"/>
                    <a:pt x="5" y="6"/>
                    <a:pt x="5" y="7"/>
                  </a:cubicBezTo>
                  <a:cubicBezTo>
                    <a:pt x="5" y="7"/>
                    <a:pt x="2" y="7"/>
                    <a:pt x="2" y="7"/>
                  </a:cubicBezTo>
                  <a:lnTo>
                    <a:pt x="2" y="11"/>
                  </a:lnTo>
                  <a:cubicBezTo>
                    <a:pt x="2" y="11"/>
                    <a:pt x="5" y="11"/>
                    <a:pt x="6" y="11"/>
                  </a:cubicBezTo>
                  <a:cubicBezTo>
                    <a:pt x="6" y="11"/>
                    <a:pt x="6" y="14"/>
                    <a:pt x="6" y="14"/>
                  </a:cubicBezTo>
                  <a:lnTo>
                    <a:pt x="12" y="14"/>
                  </a:lnTo>
                  <a:lnTo>
                    <a:pt x="12" y="9"/>
                  </a:lnTo>
                  <a:cubicBezTo>
                    <a:pt x="12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12" y="9"/>
                    <a:pt x="12" y="9"/>
                  </a:cubicBezTo>
                  <a:cubicBezTo>
                    <a:pt x="12" y="9"/>
                    <a:pt x="12" y="13"/>
                    <a:pt x="12" y="14"/>
                  </a:cubicBezTo>
                  <a:cubicBezTo>
                    <a:pt x="11" y="14"/>
                    <a:pt x="6" y="14"/>
                    <a:pt x="5" y="14"/>
                  </a:cubicBezTo>
                  <a:cubicBezTo>
                    <a:pt x="5" y="13"/>
                    <a:pt x="5" y="11"/>
                    <a:pt x="5" y="11"/>
                  </a:cubicBezTo>
                  <a:cubicBezTo>
                    <a:pt x="5" y="11"/>
                    <a:pt x="2" y="11"/>
                    <a:pt x="2" y="11"/>
                  </a:cubicBezTo>
                  <a:cubicBezTo>
                    <a:pt x="2" y="10"/>
                    <a:pt x="2" y="7"/>
                    <a:pt x="2" y="6"/>
                  </a:cubicBezTo>
                  <a:cubicBezTo>
                    <a:pt x="2" y="6"/>
                    <a:pt x="5" y="6"/>
                    <a:pt x="5" y="6"/>
                  </a:cubicBezTo>
                  <a:cubicBezTo>
                    <a:pt x="5" y="6"/>
                    <a:pt x="5" y="2"/>
                    <a:pt x="5" y="2"/>
                  </a:cubicBezTo>
                  <a:cubicBezTo>
                    <a:pt x="6" y="2"/>
                    <a:pt x="10" y="2"/>
                    <a:pt x="10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6" y="1"/>
                    <a:pt x="17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96" name="Freeform 120"/>
            <p:cNvSpPr>
              <a:spLocks noEditPoints="1"/>
            </p:cNvSpPr>
            <p:nvPr userDrawn="1"/>
          </p:nvSpPr>
          <p:spPr bwMode="auto">
            <a:xfrm>
              <a:off x="3764" y="2703"/>
              <a:ext cx="127" cy="1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18"/>
                </a:cxn>
                <a:cxn ang="0">
                  <a:pos x="12" y="18"/>
                </a:cxn>
                <a:cxn ang="0">
                  <a:pos x="12" y="21"/>
                </a:cxn>
                <a:cxn ang="0">
                  <a:pos x="20" y="27"/>
                </a:cxn>
                <a:cxn ang="0">
                  <a:pos x="25" y="25"/>
                </a:cxn>
                <a:cxn ang="0">
                  <a:pos x="25" y="10"/>
                </a:cxn>
                <a:cxn ang="0">
                  <a:pos x="15" y="18"/>
                </a:cxn>
                <a:cxn ang="0">
                  <a:pos x="21" y="13"/>
                </a:cxn>
                <a:cxn ang="0">
                  <a:pos x="18" y="16"/>
                </a:cxn>
                <a:cxn ang="0">
                  <a:pos x="18" y="12"/>
                </a:cxn>
                <a:cxn ang="0">
                  <a:pos x="22" y="23"/>
                </a:cxn>
                <a:cxn ang="0">
                  <a:pos x="15" y="21"/>
                </a:cxn>
                <a:cxn ang="0">
                  <a:pos x="14" y="16"/>
                </a:cxn>
                <a:cxn ang="0">
                  <a:pos x="3" y="10"/>
                </a:cxn>
                <a:cxn ang="0">
                  <a:pos x="12" y="3"/>
                </a:cxn>
                <a:cxn ang="0">
                  <a:pos x="7" y="9"/>
                </a:cxn>
                <a:cxn ang="0">
                  <a:pos x="10" y="8"/>
                </a:cxn>
                <a:cxn ang="0">
                  <a:pos x="5" y="5"/>
                </a:cxn>
                <a:cxn ang="0">
                  <a:pos x="14" y="11"/>
                </a:cxn>
                <a:cxn ang="0">
                  <a:pos x="14" y="0"/>
                </a:cxn>
                <a:cxn ang="0">
                  <a:pos x="13" y="10"/>
                </a:cxn>
                <a:cxn ang="0">
                  <a:pos x="6" y="6"/>
                </a:cxn>
                <a:cxn ang="0">
                  <a:pos x="9" y="7"/>
                </a:cxn>
                <a:cxn ang="0">
                  <a:pos x="6" y="10"/>
                </a:cxn>
                <a:cxn ang="0">
                  <a:pos x="13" y="2"/>
                </a:cxn>
                <a:cxn ang="0">
                  <a:pos x="2" y="10"/>
                </a:cxn>
                <a:cxn ang="0">
                  <a:pos x="8" y="16"/>
                </a:cxn>
                <a:cxn ang="0">
                  <a:pos x="14" y="21"/>
                </a:cxn>
                <a:cxn ang="0">
                  <a:pos x="14" y="21"/>
                </a:cxn>
                <a:cxn ang="0">
                  <a:pos x="19" y="25"/>
                </a:cxn>
                <a:cxn ang="0">
                  <a:pos x="23" y="24"/>
                </a:cxn>
                <a:cxn ang="0">
                  <a:pos x="17" y="11"/>
                </a:cxn>
                <a:cxn ang="0">
                  <a:pos x="19" y="17"/>
                </a:cxn>
                <a:cxn ang="0">
                  <a:pos x="20" y="14"/>
                </a:cxn>
                <a:cxn ang="0">
                  <a:pos x="16" y="17"/>
                </a:cxn>
                <a:cxn ang="0">
                  <a:pos x="24" y="11"/>
                </a:cxn>
                <a:cxn ang="0">
                  <a:pos x="19" y="26"/>
                </a:cxn>
                <a:cxn ang="0">
                  <a:pos x="14" y="19"/>
                </a:cxn>
                <a:cxn ang="0">
                  <a:pos x="8" y="16"/>
                </a:cxn>
                <a:cxn ang="0">
                  <a:pos x="1" y="1"/>
                </a:cxn>
              </a:cxnLst>
              <a:rect l="0" t="0" r="r" b="b"/>
              <a:pathLst>
                <a:path w="25" h="27">
                  <a:moveTo>
                    <a:pt x="14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8" y="18"/>
                  </a:lnTo>
                  <a:lnTo>
                    <a:pt x="8" y="17"/>
                  </a:lnTo>
                  <a:cubicBezTo>
                    <a:pt x="9" y="17"/>
                    <a:pt x="10" y="16"/>
                    <a:pt x="12" y="18"/>
                  </a:cubicBezTo>
                  <a:cubicBezTo>
                    <a:pt x="14" y="19"/>
                    <a:pt x="13" y="21"/>
                    <a:pt x="12" y="21"/>
                  </a:cubicBezTo>
                  <a:lnTo>
                    <a:pt x="12" y="21"/>
                  </a:lnTo>
                  <a:lnTo>
                    <a:pt x="13" y="21"/>
                  </a:lnTo>
                  <a:lnTo>
                    <a:pt x="20" y="27"/>
                  </a:lnTo>
                  <a:lnTo>
                    <a:pt x="20" y="27"/>
                  </a:lnTo>
                  <a:cubicBezTo>
                    <a:pt x="20" y="26"/>
                    <a:pt x="23" y="25"/>
                    <a:pt x="25" y="25"/>
                  </a:cubicBezTo>
                  <a:lnTo>
                    <a:pt x="25" y="25"/>
                  </a:lnTo>
                  <a:lnTo>
                    <a:pt x="25" y="10"/>
                  </a:lnTo>
                  <a:lnTo>
                    <a:pt x="15" y="10"/>
                  </a:lnTo>
                  <a:lnTo>
                    <a:pt x="15" y="18"/>
                  </a:lnTo>
                  <a:lnTo>
                    <a:pt x="21" y="18"/>
                  </a:lnTo>
                  <a:lnTo>
                    <a:pt x="21" y="13"/>
                  </a:lnTo>
                  <a:lnTo>
                    <a:pt x="18" y="13"/>
                  </a:lnTo>
                  <a:cubicBezTo>
                    <a:pt x="18" y="13"/>
                    <a:pt x="18" y="15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2"/>
                    <a:pt x="22" y="12"/>
                    <a:pt x="22" y="12"/>
                  </a:cubicBezTo>
                  <a:cubicBezTo>
                    <a:pt x="22" y="13"/>
                    <a:pt x="22" y="22"/>
                    <a:pt x="22" y="23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19" y="24"/>
                    <a:pt x="16" y="21"/>
                    <a:pt x="15" y="21"/>
                  </a:cubicBezTo>
                  <a:cubicBezTo>
                    <a:pt x="15" y="21"/>
                    <a:pt x="16" y="20"/>
                    <a:pt x="16" y="20"/>
                  </a:cubicBezTo>
                  <a:cubicBezTo>
                    <a:pt x="16" y="19"/>
                    <a:pt x="15" y="17"/>
                    <a:pt x="14" y="16"/>
                  </a:cubicBezTo>
                  <a:cubicBezTo>
                    <a:pt x="12" y="14"/>
                    <a:pt x="9" y="15"/>
                    <a:pt x="8" y="15"/>
                  </a:cubicBezTo>
                  <a:cubicBezTo>
                    <a:pt x="8" y="14"/>
                    <a:pt x="3" y="10"/>
                    <a:pt x="3" y="10"/>
                  </a:cubicBezTo>
                  <a:cubicBezTo>
                    <a:pt x="3" y="10"/>
                    <a:pt x="3" y="4"/>
                    <a:pt x="3" y="3"/>
                  </a:cubicBezTo>
                  <a:cubicBezTo>
                    <a:pt x="4" y="3"/>
                    <a:pt x="11" y="3"/>
                    <a:pt x="12" y="3"/>
                  </a:cubicBezTo>
                  <a:cubicBezTo>
                    <a:pt x="12" y="4"/>
                    <a:pt x="12" y="8"/>
                    <a:pt x="12" y="9"/>
                  </a:cubicBezTo>
                  <a:cubicBezTo>
                    <a:pt x="11" y="9"/>
                    <a:pt x="8" y="9"/>
                    <a:pt x="7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10" y="8"/>
                    <a:pt x="10" y="8"/>
                  </a:cubicBezTo>
                  <a:lnTo>
                    <a:pt x="10" y="5"/>
                  </a:lnTo>
                  <a:lnTo>
                    <a:pt x="5" y="5"/>
                  </a:lnTo>
                  <a:lnTo>
                    <a:pt x="5" y="11"/>
                  </a:lnTo>
                  <a:lnTo>
                    <a:pt x="14" y="11"/>
                  </a:lnTo>
                  <a:lnTo>
                    <a:pt x="14" y="0"/>
                  </a:lnTo>
                  <a:lnTo>
                    <a:pt x="14" y="0"/>
                  </a:lnTo>
                  <a:close/>
                  <a:moveTo>
                    <a:pt x="13" y="1"/>
                  </a:moveTo>
                  <a:cubicBezTo>
                    <a:pt x="13" y="2"/>
                    <a:pt x="13" y="9"/>
                    <a:pt x="13" y="10"/>
                  </a:cubicBezTo>
                  <a:cubicBezTo>
                    <a:pt x="12" y="10"/>
                    <a:pt x="7" y="10"/>
                    <a:pt x="6" y="10"/>
                  </a:cubicBezTo>
                  <a:cubicBezTo>
                    <a:pt x="6" y="9"/>
                    <a:pt x="6" y="7"/>
                    <a:pt x="6" y="6"/>
                  </a:cubicBezTo>
                  <a:cubicBezTo>
                    <a:pt x="7" y="6"/>
                    <a:pt x="8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6" y="7"/>
                    <a:pt x="6" y="7"/>
                  </a:cubicBezTo>
                  <a:lnTo>
                    <a:pt x="6" y="10"/>
                  </a:lnTo>
                  <a:lnTo>
                    <a:pt x="13" y="10"/>
                  </a:lnTo>
                  <a:lnTo>
                    <a:pt x="13" y="2"/>
                  </a:lnTo>
                  <a:lnTo>
                    <a:pt x="2" y="2"/>
                  </a:lnTo>
                  <a:lnTo>
                    <a:pt x="2" y="10"/>
                  </a:lnTo>
                  <a:lnTo>
                    <a:pt x="8" y="16"/>
                  </a:lnTo>
                  <a:lnTo>
                    <a:pt x="8" y="16"/>
                  </a:lnTo>
                  <a:cubicBezTo>
                    <a:pt x="8" y="16"/>
                    <a:pt x="12" y="15"/>
                    <a:pt x="13" y="17"/>
                  </a:cubicBezTo>
                  <a:cubicBezTo>
                    <a:pt x="15" y="18"/>
                    <a:pt x="14" y="20"/>
                    <a:pt x="14" y="21"/>
                  </a:cubicBezTo>
                  <a:lnTo>
                    <a:pt x="14" y="21"/>
                  </a:lnTo>
                  <a:lnTo>
                    <a:pt x="14" y="21"/>
                  </a:lnTo>
                  <a:lnTo>
                    <a:pt x="19" y="25"/>
                  </a:lnTo>
                  <a:lnTo>
                    <a:pt x="19" y="25"/>
                  </a:lnTo>
                  <a:cubicBezTo>
                    <a:pt x="20" y="25"/>
                    <a:pt x="22" y="24"/>
                    <a:pt x="23" y="24"/>
                  </a:cubicBezTo>
                  <a:lnTo>
                    <a:pt x="23" y="24"/>
                  </a:lnTo>
                  <a:lnTo>
                    <a:pt x="23" y="11"/>
                  </a:lnTo>
                  <a:lnTo>
                    <a:pt x="17" y="11"/>
                  </a:lnTo>
                  <a:lnTo>
                    <a:pt x="17" y="17"/>
                  </a:lnTo>
                  <a:lnTo>
                    <a:pt x="19" y="17"/>
                  </a:lnTo>
                  <a:cubicBezTo>
                    <a:pt x="19" y="17"/>
                    <a:pt x="19" y="15"/>
                    <a:pt x="19" y="14"/>
                  </a:cubicBezTo>
                  <a:cubicBezTo>
                    <a:pt x="19" y="14"/>
                    <a:pt x="19" y="14"/>
                    <a:pt x="20" y="14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19" y="17"/>
                    <a:pt x="17" y="17"/>
                    <a:pt x="16" y="17"/>
                  </a:cubicBezTo>
                  <a:cubicBezTo>
                    <a:pt x="16" y="16"/>
                    <a:pt x="16" y="12"/>
                    <a:pt x="16" y="11"/>
                  </a:cubicBezTo>
                  <a:cubicBezTo>
                    <a:pt x="17" y="11"/>
                    <a:pt x="23" y="11"/>
                    <a:pt x="24" y="11"/>
                  </a:cubicBezTo>
                  <a:cubicBezTo>
                    <a:pt x="24" y="12"/>
                    <a:pt x="24" y="23"/>
                    <a:pt x="24" y="24"/>
                  </a:cubicBezTo>
                  <a:cubicBezTo>
                    <a:pt x="23" y="24"/>
                    <a:pt x="21" y="25"/>
                    <a:pt x="19" y="26"/>
                  </a:cubicBezTo>
                  <a:cubicBezTo>
                    <a:pt x="19" y="25"/>
                    <a:pt x="14" y="21"/>
                    <a:pt x="14" y="21"/>
                  </a:cubicBezTo>
                  <a:cubicBezTo>
                    <a:pt x="14" y="21"/>
                    <a:pt x="14" y="20"/>
                    <a:pt x="14" y="19"/>
                  </a:cubicBezTo>
                  <a:cubicBezTo>
                    <a:pt x="14" y="19"/>
                    <a:pt x="14" y="18"/>
                    <a:pt x="13" y="17"/>
                  </a:cubicBezTo>
                  <a:cubicBezTo>
                    <a:pt x="11" y="15"/>
                    <a:pt x="9" y="16"/>
                    <a:pt x="8" y="16"/>
                  </a:cubicBezTo>
                  <a:cubicBezTo>
                    <a:pt x="7" y="16"/>
                    <a:pt x="2" y="11"/>
                    <a:pt x="1" y="10"/>
                  </a:cubicBezTo>
                  <a:cubicBezTo>
                    <a:pt x="1" y="10"/>
                    <a:pt x="1" y="2"/>
                    <a:pt x="1" y="1"/>
                  </a:cubicBezTo>
                  <a:cubicBezTo>
                    <a:pt x="2" y="1"/>
                    <a:pt x="12" y="1"/>
                    <a:pt x="13" y="1"/>
                  </a:cubicBezTo>
                  <a:close/>
                </a:path>
              </a:pathLst>
            </a:custGeom>
            <a:solidFill>
              <a:schemeClr val="accent2">
                <a:alpha val="20000"/>
              </a:schemeClr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/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3993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lang="zh-CN" altLang="zh-CN" sz="2400" b="0">
                <a:latin typeface="Times New Roman" panose="02020603050405020304" pitchFamily="18" charset="0"/>
              </a:endParaRPr>
            </a:p>
          </p:txBody>
        </p:sp>
        <p:grpSp>
          <p:nvGrpSpPr>
            <p:cNvPr id="39940" name="Group 4"/>
            <p:cNvGrpSpPr/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39941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 sz="2400" b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42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 sz="2400" b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43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9944" name="Group 8"/>
            <p:cNvGrpSpPr/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39945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 sz="2400" b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9946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994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BAC2C4-529E-4B04-8FB4-82BBE738E8D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D3317-F8BC-4B92-8788-0444B757063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28648-640A-4DAA-B5EF-E8623C702F3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8E218-D8FC-4FAF-9B95-F097DD30C0F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76D5C-0F85-4461-9AF3-DE1BC3C6D94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ABAC5-22C9-4C12-A38B-BBA85BFB38E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214B2-4FB8-4BDB-97FF-A3C0CFC3C1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52E91-17F8-4062-9C05-055031516F2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00F84-010A-40C3-AE71-850B69231E5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03A07-F09A-4ABF-B45B-A9F1EDEA5E7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5E3C5-401C-44D0-AFCE-19AD9335A8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026" name="Group 2"/>
          <p:cNvGrpSpPr/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129027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28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9029" name="Freeform 5"/>
          <p:cNvSpPr/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9030" name="Group 6"/>
          <p:cNvGrpSpPr/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129031" name="Freeform 7"/>
            <p:cNvSpPr/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9032" name="Group 8"/>
            <p:cNvGrpSpPr/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9033" name="Freeform 9"/>
              <p:cNvSpPr/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034" name="Freeform 10"/>
              <p:cNvSpPr/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035" name="Freeform 11"/>
              <p:cNvSpPr/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036" name="Freeform 12"/>
              <p:cNvSpPr/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037" name="Freeform 13"/>
              <p:cNvSpPr/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9038" name="Freeform 14"/>
            <p:cNvSpPr/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9039" name="Group 15"/>
          <p:cNvGrpSpPr/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9040" name="Freeform 16"/>
            <p:cNvSpPr/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41" name="Freeform 17"/>
            <p:cNvSpPr/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42" name="Freeform 18"/>
            <p:cNvSpPr/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43" name="Freeform 19"/>
            <p:cNvSpPr/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44" name="Freeform 20"/>
            <p:cNvSpPr/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045" name="Freeform 21"/>
            <p:cNvSpPr/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904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2904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29048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29049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C077635-1A8B-4C42-8619-2354658B2893}" type="slidenum">
              <a:rPr lang="en-US" altLang="zh-CN"/>
            </a:fld>
            <a:endParaRPr lang="en-US" altLang="zh-CN"/>
          </a:p>
        </p:txBody>
      </p:sp>
      <p:sp>
        <p:nvSpPr>
          <p:cNvPr id="129050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3FF38-B5B8-4DAC-87CD-93DCF3AAF09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23699-E3B8-40C6-BF5F-F82756CB1AD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FEF29-EDF0-4850-B646-2FBD253CAC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D03FB2-70AC-4E98-92E2-B3E7FAFE01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C5EDB-775E-4757-B714-BB8EB8E6BB3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1BFE6-A3CF-428E-ADC2-867F5A015C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BC757-0BC5-460C-BFEB-F3B4A9BD34D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FCD14-CDD1-428F-A0E9-60FD067194E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289D6-B5DB-4E00-AE63-60D2E4E138D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24C78-DA98-46CB-B48E-6B4268EBEE9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audio" Target="../media/audio1.wav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/>
          <p:nvPr/>
        </p:nvGrpSpPr>
        <p:grpSpPr bwMode="auto">
          <a:xfrm>
            <a:off x="0" y="0"/>
            <a:ext cx="9144000" cy="6858000"/>
            <a:chOff x="156" y="116"/>
            <a:chExt cx="5448" cy="4083"/>
          </a:xfrm>
        </p:grpSpPr>
        <p:sp>
          <p:nvSpPr>
            <p:cNvPr id="23555" name="Freeform 3"/>
            <p:cNvSpPr>
              <a:spLocks noEditPoints="1"/>
            </p:cNvSpPr>
            <p:nvPr userDrawn="1"/>
          </p:nvSpPr>
          <p:spPr bwMode="auto">
            <a:xfrm>
              <a:off x="627" y="116"/>
              <a:ext cx="375" cy="3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8" y="12"/>
                </a:cxn>
                <a:cxn ang="0">
                  <a:pos x="26" y="21"/>
                </a:cxn>
                <a:cxn ang="0">
                  <a:pos x="9" y="23"/>
                </a:cxn>
                <a:cxn ang="0">
                  <a:pos x="44" y="8"/>
                </a:cxn>
                <a:cxn ang="0">
                  <a:pos x="65" y="20"/>
                </a:cxn>
                <a:cxn ang="0">
                  <a:pos x="60" y="29"/>
                </a:cxn>
                <a:cxn ang="0">
                  <a:pos x="65" y="38"/>
                </a:cxn>
                <a:cxn ang="0">
                  <a:pos x="60" y="47"/>
                </a:cxn>
                <a:cxn ang="0">
                  <a:pos x="66" y="59"/>
                </a:cxn>
                <a:cxn ang="0">
                  <a:pos x="49" y="68"/>
                </a:cxn>
                <a:cxn ang="0">
                  <a:pos x="42" y="58"/>
                </a:cxn>
                <a:cxn ang="0">
                  <a:pos x="30" y="46"/>
                </a:cxn>
                <a:cxn ang="0">
                  <a:pos x="41" y="56"/>
                </a:cxn>
                <a:cxn ang="0">
                  <a:pos x="49" y="37"/>
                </a:cxn>
                <a:cxn ang="0">
                  <a:pos x="22" y="68"/>
                </a:cxn>
                <a:cxn ang="0">
                  <a:pos x="34" y="77"/>
                </a:cxn>
                <a:cxn ang="0">
                  <a:pos x="58" y="68"/>
                </a:cxn>
                <a:cxn ang="0">
                  <a:pos x="75" y="52"/>
                </a:cxn>
                <a:cxn ang="0">
                  <a:pos x="78" y="23"/>
                </a:cxn>
                <a:cxn ang="0">
                  <a:pos x="75" y="11"/>
                </a:cxn>
                <a:cxn ang="0">
                  <a:pos x="53" y="0"/>
                </a:cxn>
                <a:cxn ang="0">
                  <a:pos x="49" y="3"/>
                </a:cxn>
                <a:cxn ang="0">
                  <a:pos x="71" y="14"/>
                </a:cxn>
                <a:cxn ang="0">
                  <a:pos x="75" y="26"/>
                </a:cxn>
                <a:cxn ang="0">
                  <a:pos x="71" y="49"/>
                </a:cxn>
                <a:cxn ang="0">
                  <a:pos x="54" y="64"/>
                </a:cxn>
                <a:cxn ang="0">
                  <a:pos x="37" y="74"/>
                </a:cxn>
                <a:cxn ang="0">
                  <a:pos x="26" y="64"/>
                </a:cxn>
                <a:cxn ang="0">
                  <a:pos x="46" y="40"/>
                </a:cxn>
                <a:cxn ang="0">
                  <a:pos x="44" y="52"/>
                </a:cxn>
                <a:cxn ang="0">
                  <a:pos x="27" y="42"/>
                </a:cxn>
                <a:cxn ang="0">
                  <a:pos x="38" y="61"/>
                </a:cxn>
                <a:cxn ang="0">
                  <a:pos x="53" y="72"/>
                </a:cxn>
                <a:cxn ang="0">
                  <a:pos x="69" y="62"/>
                </a:cxn>
                <a:cxn ang="0">
                  <a:pos x="63" y="43"/>
                </a:cxn>
                <a:cxn ang="0">
                  <a:pos x="69" y="42"/>
                </a:cxn>
                <a:cxn ang="0">
                  <a:pos x="63" y="35"/>
                </a:cxn>
                <a:cxn ang="0">
                  <a:pos x="69" y="33"/>
                </a:cxn>
                <a:cxn ang="0">
                  <a:pos x="48" y="17"/>
                </a:cxn>
                <a:cxn ang="0">
                  <a:pos x="5" y="5"/>
                </a:cxn>
                <a:cxn ang="0">
                  <a:pos x="30" y="27"/>
                </a:cxn>
                <a:cxn ang="0">
                  <a:pos x="22" y="17"/>
                </a:cxn>
                <a:cxn ang="0">
                  <a:pos x="31" y="15"/>
                </a:cxn>
                <a:cxn ang="0">
                  <a:pos x="4" y="28"/>
                </a:cxn>
                <a:cxn ang="0">
                  <a:pos x="49" y="3"/>
                </a:cxn>
              </a:cxnLst>
              <a:rect l="0" t="0" r="r" b="b"/>
              <a:pathLst>
                <a:path w="78" h="77">
                  <a:moveTo>
                    <a:pt x="51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35" y="31"/>
                  </a:lnTo>
                  <a:lnTo>
                    <a:pt x="35" y="12"/>
                  </a:lnTo>
                  <a:lnTo>
                    <a:pt x="18" y="12"/>
                  </a:lnTo>
                  <a:lnTo>
                    <a:pt x="18" y="21"/>
                  </a:lnTo>
                  <a:cubicBezTo>
                    <a:pt x="18" y="21"/>
                    <a:pt x="24" y="21"/>
                    <a:pt x="26" y="21"/>
                  </a:cubicBezTo>
                  <a:cubicBezTo>
                    <a:pt x="26" y="22"/>
                    <a:pt x="26" y="22"/>
                    <a:pt x="26" y="23"/>
                  </a:cubicBezTo>
                  <a:cubicBezTo>
                    <a:pt x="24" y="23"/>
                    <a:pt x="11" y="23"/>
                    <a:pt x="9" y="23"/>
                  </a:cubicBezTo>
                  <a:cubicBezTo>
                    <a:pt x="9" y="21"/>
                    <a:pt x="9" y="11"/>
                    <a:pt x="9" y="8"/>
                  </a:cubicBezTo>
                  <a:cubicBezTo>
                    <a:pt x="12" y="8"/>
                    <a:pt x="41" y="8"/>
                    <a:pt x="44" y="8"/>
                  </a:cubicBezTo>
                  <a:cubicBezTo>
                    <a:pt x="44" y="11"/>
                    <a:pt x="44" y="20"/>
                    <a:pt x="44" y="20"/>
                  </a:cubicBezTo>
                  <a:cubicBezTo>
                    <a:pt x="44" y="20"/>
                    <a:pt x="62" y="20"/>
                    <a:pt x="65" y="20"/>
                  </a:cubicBezTo>
                  <a:cubicBezTo>
                    <a:pt x="65" y="22"/>
                    <a:pt x="65" y="27"/>
                    <a:pt x="65" y="29"/>
                  </a:cubicBezTo>
                  <a:cubicBezTo>
                    <a:pt x="64" y="29"/>
                    <a:pt x="60" y="29"/>
                    <a:pt x="60" y="29"/>
                  </a:cubicBezTo>
                  <a:lnTo>
                    <a:pt x="60" y="38"/>
                  </a:lnTo>
                  <a:cubicBezTo>
                    <a:pt x="60" y="38"/>
                    <a:pt x="64" y="38"/>
                    <a:pt x="65" y="38"/>
                  </a:cubicBezTo>
                  <a:cubicBezTo>
                    <a:pt x="64" y="38"/>
                    <a:pt x="60" y="38"/>
                    <a:pt x="60" y="38"/>
                  </a:cubicBezTo>
                  <a:lnTo>
                    <a:pt x="60" y="47"/>
                  </a:lnTo>
                  <a:cubicBezTo>
                    <a:pt x="60" y="47"/>
                    <a:pt x="64" y="47"/>
                    <a:pt x="66" y="47"/>
                  </a:cubicBezTo>
                  <a:cubicBezTo>
                    <a:pt x="66" y="49"/>
                    <a:pt x="66" y="57"/>
                    <a:pt x="66" y="59"/>
                  </a:cubicBezTo>
                  <a:cubicBezTo>
                    <a:pt x="63" y="59"/>
                    <a:pt x="49" y="59"/>
                    <a:pt x="49" y="59"/>
                  </a:cubicBezTo>
                  <a:cubicBezTo>
                    <a:pt x="49" y="59"/>
                    <a:pt x="49" y="66"/>
                    <a:pt x="49" y="68"/>
                  </a:cubicBezTo>
                  <a:cubicBezTo>
                    <a:pt x="47" y="68"/>
                    <a:pt x="44" y="68"/>
                    <a:pt x="42" y="68"/>
                  </a:cubicBezTo>
                  <a:cubicBezTo>
                    <a:pt x="42" y="66"/>
                    <a:pt x="42" y="58"/>
                    <a:pt x="42" y="58"/>
                  </a:cubicBezTo>
                  <a:cubicBezTo>
                    <a:pt x="42" y="58"/>
                    <a:pt x="33" y="58"/>
                    <a:pt x="30" y="58"/>
                  </a:cubicBezTo>
                  <a:cubicBezTo>
                    <a:pt x="30" y="55"/>
                    <a:pt x="30" y="48"/>
                    <a:pt x="30" y="46"/>
                  </a:cubicBezTo>
                  <a:cubicBezTo>
                    <a:pt x="33" y="46"/>
                    <a:pt x="39" y="46"/>
                    <a:pt x="41" y="46"/>
                  </a:cubicBezTo>
                  <a:cubicBezTo>
                    <a:pt x="41" y="48"/>
                    <a:pt x="41" y="56"/>
                    <a:pt x="41" y="56"/>
                  </a:cubicBezTo>
                  <a:lnTo>
                    <a:pt x="49" y="56"/>
                  </a:lnTo>
                  <a:lnTo>
                    <a:pt x="49" y="37"/>
                  </a:lnTo>
                  <a:lnTo>
                    <a:pt x="22" y="37"/>
                  </a:lnTo>
                  <a:lnTo>
                    <a:pt x="22" y="68"/>
                  </a:lnTo>
                  <a:cubicBezTo>
                    <a:pt x="22" y="68"/>
                    <a:pt x="31" y="68"/>
                    <a:pt x="34" y="68"/>
                  </a:cubicBezTo>
                  <a:cubicBezTo>
                    <a:pt x="34" y="70"/>
                    <a:pt x="34" y="77"/>
                    <a:pt x="34" y="77"/>
                  </a:cubicBezTo>
                  <a:lnTo>
                    <a:pt x="58" y="77"/>
                  </a:lnTo>
                  <a:cubicBezTo>
                    <a:pt x="58" y="77"/>
                    <a:pt x="58" y="70"/>
                    <a:pt x="58" y="68"/>
                  </a:cubicBezTo>
                  <a:cubicBezTo>
                    <a:pt x="61" y="68"/>
                    <a:pt x="75" y="68"/>
                    <a:pt x="75" y="68"/>
                  </a:cubicBezTo>
                  <a:cubicBezTo>
                    <a:pt x="75" y="68"/>
                    <a:pt x="75" y="55"/>
                    <a:pt x="75" y="52"/>
                  </a:cubicBezTo>
                  <a:cubicBezTo>
                    <a:pt x="76" y="52"/>
                    <a:pt x="78" y="52"/>
                    <a:pt x="78" y="52"/>
                  </a:cubicBezTo>
                  <a:lnTo>
                    <a:pt x="78" y="23"/>
                  </a:lnTo>
                  <a:cubicBezTo>
                    <a:pt x="78" y="23"/>
                    <a:pt x="76" y="23"/>
                    <a:pt x="75" y="23"/>
                  </a:cubicBezTo>
                  <a:cubicBezTo>
                    <a:pt x="75" y="20"/>
                    <a:pt x="75" y="11"/>
                    <a:pt x="75" y="11"/>
                  </a:cubicBezTo>
                  <a:cubicBezTo>
                    <a:pt x="75" y="11"/>
                    <a:pt x="56" y="11"/>
                    <a:pt x="53" y="11"/>
                  </a:cubicBezTo>
                  <a:cubicBezTo>
                    <a:pt x="53" y="9"/>
                    <a:pt x="53" y="0"/>
                    <a:pt x="53" y="0"/>
                  </a:cubicBezTo>
                  <a:lnTo>
                    <a:pt x="51" y="0"/>
                  </a:lnTo>
                  <a:close/>
                  <a:moveTo>
                    <a:pt x="49" y="3"/>
                  </a:moveTo>
                  <a:cubicBezTo>
                    <a:pt x="49" y="5"/>
                    <a:pt x="49" y="14"/>
                    <a:pt x="49" y="14"/>
                  </a:cubicBezTo>
                  <a:cubicBezTo>
                    <a:pt x="49" y="14"/>
                    <a:pt x="68" y="14"/>
                    <a:pt x="71" y="14"/>
                  </a:cubicBezTo>
                  <a:cubicBezTo>
                    <a:pt x="71" y="17"/>
                    <a:pt x="71" y="26"/>
                    <a:pt x="71" y="26"/>
                  </a:cubicBezTo>
                  <a:cubicBezTo>
                    <a:pt x="71" y="26"/>
                    <a:pt x="74" y="26"/>
                    <a:pt x="75" y="26"/>
                  </a:cubicBezTo>
                  <a:cubicBezTo>
                    <a:pt x="75" y="29"/>
                    <a:pt x="75" y="46"/>
                    <a:pt x="75" y="49"/>
                  </a:cubicBezTo>
                  <a:cubicBezTo>
                    <a:pt x="74" y="49"/>
                    <a:pt x="71" y="49"/>
                    <a:pt x="71" y="49"/>
                  </a:cubicBezTo>
                  <a:cubicBezTo>
                    <a:pt x="71" y="49"/>
                    <a:pt x="71" y="62"/>
                    <a:pt x="71" y="64"/>
                  </a:cubicBezTo>
                  <a:cubicBezTo>
                    <a:pt x="68" y="64"/>
                    <a:pt x="54" y="64"/>
                    <a:pt x="54" y="64"/>
                  </a:cubicBezTo>
                  <a:cubicBezTo>
                    <a:pt x="54" y="64"/>
                    <a:pt x="54" y="72"/>
                    <a:pt x="54" y="74"/>
                  </a:cubicBezTo>
                  <a:cubicBezTo>
                    <a:pt x="52" y="74"/>
                    <a:pt x="40" y="74"/>
                    <a:pt x="37" y="74"/>
                  </a:cubicBezTo>
                  <a:cubicBezTo>
                    <a:pt x="37" y="72"/>
                    <a:pt x="37" y="64"/>
                    <a:pt x="37" y="64"/>
                  </a:cubicBezTo>
                  <a:cubicBezTo>
                    <a:pt x="37" y="64"/>
                    <a:pt x="28" y="64"/>
                    <a:pt x="26" y="64"/>
                  </a:cubicBezTo>
                  <a:cubicBezTo>
                    <a:pt x="26" y="61"/>
                    <a:pt x="26" y="43"/>
                    <a:pt x="26" y="40"/>
                  </a:cubicBezTo>
                  <a:cubicBezTo>
                    <a:pt x="28" y="40"/>
                    <a:pt x="43" y="40"/>
                    <a:pt x="46" y="40"/>
                  </a:cubicBezTo>
                  <a:cubicBezTo>
                    <a:pt x="46" y="43"/>
                    <a:pt x="46" y="50"/>
                    <a:pt x="46" y="52"/>
                  </a:cubicBezTo>
                  <a:cubicBezTo>
                    <a:pt x="45" y="52"/>
                    <a:pt x="45" y="52"/>
                    <a:pt x="44" y="52"/>
                  </a:cubicBezTo>
                  <a:cubicBezTo>
                    <a:pt x="44" y="50"/>
                    <a:pt x="44" y="42"/>
                    <a:pt x="44" y="42"/>
                  </a:cubicBezTo>
                  <a:lnTo>
                    <a:pt x="27" y="42"/>
                  </a:lnTo>
                  <a:lnTo>
                    <a:pt x="27" y="61"/>
                  </a:lnTo>
                  <a:cubicBezTo>
                    <a:pt x="27" y="61"/>
                    <a:pt x="36" y="61"/>
                    <a:pt x="38" y="61"/>
                  </a:cubicBezTo>
                  <a:cubicBezTo>
                    <a:pt x="38" y="64"/>
                    <a:pt x="38" y="72"/>
                    <a:pt x="38" y="72"/>
                  </a:cubicBezTo>
                  <a:lnTo>
                    <a:pt x="53" y="72"/>
                  </a:lnTo>
                  <a:cubicBezTo>
                    <a:pt x="53" y="72"/>
                    <a:pt x="53" y="65"/>
                    <a:pt x="53" y="62"/>
                  </a:cubicBezTo>
                  <a:cubicBezTo>
                    <a:pt x="55" y="62"/>
                    <a:pt x="69" y="62"/>
                    <a:pt x="69" y="62"/>
                  </a:cubicBezTo>
                  <a:lnTo>
                    <a:pt x="69" y="43"/>
                  </a:lnTo>
                  <a:cubicBezTo>
                    <a:pt x="69" y="43"/>
                    <a:pt x="65" y="43"/>
                    <a:pt x="63" y="43"/>
                  </a:cubicBezTo>
                  <a:cubicBezTo>
                    <a:pt x="63" y="43"/>
                    <a:pt x="63" y="42"/>
                    <a:pt x="63" y="42"/>
                  </a:cubicBezTo>
                  <a:cubicBezTo>
                    <a:pt x="65" y="42"/>
                    <a:pt x="69" y="42"/>
                    <a:pt x="69" y="42"/>
                  </a:cubicBezTo>
                  <a:lnTo>
                    <a:pt x="69" y="35"/>
                  </a:lnTo>
                  <a:cubicBezTo>
                    <a:pt x="69" y="35"/>
                    <a:pt x="65" y="35"/>
                    <a:pt x="63" y="35"/>
                  </a:cubicBezTo>
                  <a:cubicBezTo>
                    <a:pt x="63" y="34"/>
                    <a:pt x="63" y="34"/>
                    <a:pt x="63" y="33"/>
                  </a:cubicBezTo>
                  <a:cubicBezTo>
                    <a:pt x="65" y="33"/>
                    <a:pt x="69" y="33"/>
                    <a:pt x="69" y="33"/>
                  </a:cubicBezTo>
                  <a:lnTo>
                    <a:pt x="69" y="17"/>
                  </a:lnTo>
                  <a:cubicBezTo>
                    <a:pt x="69" y="17"/>
                    <a:pt x="51" y="17"/>
                    <a:pt x="48" y="17"/>
                  </a:cubicBezTo>
                  <a:cubicBezTo>
                    <a:pt x="48" y="14"/>
                    <a:pt x="48" y="5"/>
                    <a:pt x="48" y="5"/>
                  </a:cubicBezTo>
                  <a:lnTo>
                    <a:pt x="5" y="5"/>
                  </a:lnTo>
                  <a:lnTo>
                    <a:pt x="5" y="27"/>
                  </a:lnTo>
                  <a:lnTo>
                    <a:pt x="30" y="27"/>
                  </a:lnTo>
                  <a:lnTo>
                    <a:pt x="30" y="17"/>
                  </a:lnTo>
                  <a:cubicBezTo>
                    <a:pt x="30" y="17"/>
                    <a:pt x="24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4" y="15"/>
                    <a:pt x="29" y="15"/>
                    <a:pt x="31" y="15"/>
                  </a:cubicBezTo>
                  <a:cubicBezTo>
                    <a:pt x="31" y="18"/>
                    <a:pt x="31" y="26"/>
                    <a:pt x="31" y="28"/>
                  </a:cubicBezTo>
                  <a:cubicBezTo>
                    <a:pt x="28" y="28"/>
                    <a:pt x="6" y="28"/>
                    <a:pt x="4" y="28"/>
                  </a:cubicBezTo>
                  <a:cubicBezTo>
                    <a:pt x="4" y="25"/>
                    <a:pt x="4" y="6"/>
                    <a:pt x="4" y="3"/>
                  </a:cubicBezTo>
                  <a:cubicBezTo>
                    <a:pt x="7" y="3"/>
                    <a:pt x="46" y="3"/>
                    <a:pt x="49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56" name="Freeform 4"/>
            <p:cNvSpPr>
              <a:spLocks noEditPoints="1"/>
            </p:cNvSpPr>
            <p:nvPr userDrawn="1"/>
          </p:nvSpPr>
          <p:spPr bwMode="auto">
            <a:xfrm>
              <a:off x="252" y="121"/>
              <a:ext cx="476" cy="3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" y="16"/>
                </a:cxn>
                <a:cxn ang="0">
                  <a:pos x="23" y="39"/>
                </a:cxn>
                <a:cxn ang="0">
                  <a:pos x="37" y="41"/>
                </a:cxn>
                <a:cxn ang="0">
                  <a:pos x="37" y="54"/>
                </a:cxn>
                <a:cxn ang="0">
                  <a:pos x="61" y="77"/>
                </a:cxn>
                <a:cxn ang="0">
                  <a:pos x="99" y="33"/>
                </a:cxn>
                <a:cxn ang="0">
                  <a:pos x="61" y="63"/>
                </a:cxn>
                <a:cxn ang="0">
                  <a:pos x="80" y="47"/>
                </a:cxn>
                <a:cxn ang="0">
                  <a:pos x="73" y="55"/>
                </a:cxn>
                <a:cxn ang="0">
                  <a:pos x="69" y="41"/>
                </a:cxn>
                <a:cxn ang="0">
                  <a:pos x="90" y="69"/>
                </a:cxn>
                <a:cxn ang="0">
                  <a:pos x="47" y="52"/>
                </a:cxn>
                <a:cxn ang="0">
                  <a:pos x="41" y="34"/>
                </a:cxn>
                <a:cxn ang="0">
                  <a:pos x="12" y="18"/>
                </a:cxn>
                <a:cxn ang="0">
                  <a:pos x="56" y="8"/>
                </a:cxn>
                <a:cxn ang="0">
                  <a:pos x="43" y="23"/>
                </a:cxn>
                <a:cxn ang="0">
                  <a:pos x="52" y="21"/>
                </a:cxn>
                <a:cxn ang="0">
                  <a:pos x="37" y="13"/>
                </a:cxn>
                <a:cxn ang="0">
                  <a:pos x="65" y="31"/>
                </a:cxn>
                <a:cxn ang="0">
                  <a:pos x="63" y="0"/>
                </a:cxn>
                <a:cxn ang="0">
                  <a:pos x="61" y="27"/>
                </a:cxn>
                <a:cxn ang="0">
                  <a:pos x="40" y="17"/>
                </a:cxn>
                <a:cxn ang="0">
                  <a:pos x="48" y="18"/>
                </a:cxn>
                <a:cxn ang="0">
                  <a:pos x="40" y="26"/>
                </a:cxn>
                <a:cxn ang="0">
                  <a:pos x="60" y="5"/>
                </a:cxn>
                <a:cxn ang="0">
                  <a:pos x="14" y="6"/>
                </a:cxn>
                <a:cxn ang="0">
                  <a:pos x="8" y="18"/>
                </a:cxn>
                <a:cxn ang="0">
                  <a:pos x="25" y="33"/>
                </a:cxn>
                <a:cxn ang="0">
                  <a:pos x="43" y="52"/>
                </a:cxn>
                <a:cxn ang="0">
                  <a:pos x="63" y="72"/>
                </a:cxn>
                <a:cxn ang="0">
                  <a:pos x="94" y="38"/>
                </a:cxn>
                <a:cxn ang="0">
                  <a:pos x="65" y="59"/>
                </a:cxn>
                <a:cxn ang="0">
                  <a:pos x="76" y="51"/>
                </a:cxn>
                <a:cxn ang="0">
                  <a:pos x="77" y="59"/>
                </a:cxn>
                <a:cxn ang="0">
                  <a:pos x="64" y="37"/>
                </a:cxn>
                <a:cxn ang="0">
                  <a:pos x="96" y="74"/>
                </a:cxn>
                <a:cxn ang="0">
                  <a:pos x="41" y="53"/>
                </a:cxn>
                <a:cxn ang="0">
                  <a:pos x="39" y="38"/>
                </a:cxn>
                <a:cxn ang="0">
                  <a:pos x="6" y="17"/>
                </a:cxn>
                <a:cxn ang="0">
                  <a:pos x="61" y="4"/>
                </a:cxn>
              </a:cxnLst>
              <a:rect l="0" t="0" r="r" b="b"/>
              <a:pathLst>
                <a:path w="99" h="77">
                  <a:moveTo>
                    <a:pt x="63" y="0"/>
                  </a:moveTo>
                  <a:lnTo>
                    <a:pt x="10" y="0"/>
                  </a:lnTo>
                  <a:lnTo>
                    <a:pt x="10" y="1"/>
                  </a:lnTo>
                  <a:cubicBezTo>
                    <a:pt x="9" y="6"/>
                    <a:pt x="5" y="14"/>
                    <a:pt x="2" y="16"/>
                  </a:cubicBezTo>
                  <a:lnTo>
                    <a:pt x="0" y="17"/>
                  </a:lnTo>
                  <a:lnTo>
                    <a:pt x="23" y="39"/>
                  </a:lnTo>
                  <a:lnTo>
                    <a:pt x="24" y="39"/>
                  </a:lnTo>
                  <a:cubicBezTo>
                    <a:pt x="25" y="39"/>
                    <a:pt x="32" y="35"/>
                    <a:pt x="37" y="41"/>
                  </a:cubicBezTo>
                  <a:cubicBezTo>
                    <a:pt x="41" y="45"/>
                    <a:pt x="39" y="49"/>
                    <a:pt x="38" y="52"/>
                  </a:cubicBezTo>
                  <a:lnTo>
                    <a:pt x="37" y="54"/>
                  </a:lnTo>
                  <a:lnTo>
                    <a:pt x="38" y="55"/>
                  </a:lnTo>
                  <a:lnTo>
                    <a:pt x="61" y="77"/>
                  </a:lnTo>
                  <a:lnTo>
                    <a:pt x="99" y="77"/>
                  </a:lnTo>
                  <a:lnTo>
                    <a:pt x="99" y="33"/>
                  </a:lnTo>
                  <a:lnTo>
                    <a:pt x="61" y="33"/>
                  </a:lnTo>
                  <a:lnTo>
                    <a:pt x="61" y="63"/>
                  </a:lnTo>
                  <a:lnTo>
                    <a:pt x="81" y="63"/>
                  </a:lnTo>
                  <a:lnTo>
                    <a:pt x="80" y="47"/>
                  </a:lnTo>
                  <a:lnTo>
                    <a:pt x="73" y="47"/>
                  </a:lnTo>
                  <a:cubicBezTo>
                    <a:pt x="73" y="47"/>
                    <a:pt x="73" y="53"/>
                    <a:pt x="73" y="55"/>
                  </a:cubicBezTo>
                  <a:cubicBezTo>
                    <a:pt x="71" y="55"/>
                    <a:pt x="70" y="55"/>
                    <a:pt x="69" y="55"/>
                  </a:cubicBezTo>
                  <a:cubicBezTo>
                    <a:pt x="69" y="53"/>
                    <a:pt x="69" y="44"/>
                    <a:pt x="69" y="41"/>
                  </a:cubicBezTo>
                  <a:cubicBezTo>
                    <a:pt x="72" y="41"/>
                    <a:pt x="87" y="41"/>
                    <a:pt x="90" y="41"/>
                  </a:cubicBezTo>
                  <a:cubicBezTo>
                    <a:pt x="90" y="44"/>
                    <a:pt x="90" y="66"/>
                    <a:pt x="90" y="69"/>
                  </a:cubicBezTo>
                  <a:cubicBezTo>
                    <a:pt x="87" y="69"/>
                    <a:pt x="66" y="69"/>
                    <a:pt x="64" y="69"/>
                  </a:cubicBezTo>
                  <a:cubicBezTo>
                    <a:pt x="63" y="68"/>
                    <a:pt x="48" y="53"/>
                    <a:pt x="47" y="52"/>
                  </a:cubicBezTo>
                  <a:cubicBezTo>
                    <a:pt x="47" y="51"/>
                    <a:pt x="47" y="50"/>
                    <a:pt x="47" y="48"/>
                  </a:cubicBezTo>
                  <a:cubicBezTo>
                    <a:pt x="47" y="44"/>
                    <a:pt x="46" y="38"/>
                    <a:pt x="41" y="34"/>
                  </a:cubicBezTo>
                  <a:cubicBezTo>
                    <a:pt x="36" y="29"/>
                    <a:pt x="28" y="29"/>
                    <a:pt x="25" y="30"/>
                  </a:cubicBezTo>
                  <a:cubicBezTo>
                    <a:pt x="23" y="29"/>
                    <a:pt x="14" y="19"/>
                    <a:pt x="12" y="18"/>
                  </a:cubicBezTo>
                  <a:cubicBezTo>
                    <a:pt x="14" y="16"/>
                    <a:pt x="16" y="12"/>
                    <a:pt x="17" y="8"/>
                  </a:cubicBezTo>
                  <a:cubicBezTo>
                    <a:pt x="20" y="8"/>
                    <a:pt x="53" y="8"/>
                    <a:pt x="56" y="8"/>
                  </a:cubicBezTo>
                  <a:cubicBezTo>
                    <a:pt x="56" y="11"/>
                    <a:pt x="56" y="20"/>
                    <a:pt x="56" y="23"/>
                  </a:cubicBezTo>
                  <a:cubicBezTo>
                    <a:pt x="54" y="23"/>
                    <a:pt x="46" y="23"/>
                    <a:pt x="43" y="23"/>
                  </a:cubicBezTo>
                  <a:cubicBezTo>
                    <a:pt x="43" y="22"/>
                    <a:pt x="43" y="22"/>
                    <a:pt x="43" y="21"/>
                  </a:cubicBezTo>
                  <a:cubicBezTo>
                    <a:pt x="46" y="21"/>
                    <a:pt x="52" y="21"/>
                    <a:pt x="52" y="21"/>
                  </a:cubicBezTo>
                  <a:lnTo>
                    <a:pt x="52" y="13"/>
                  </a:lnTo>
                  <a:lnTo>
                    <a:pt x="37" y="13"/>
                  </a:lnTo>
                  <a:lnTo>
                    <a:pt x="37" y="31"/>
                  </a:lnTo>
                  <a:lnTo>
                    <a:pt x="65" y="31"/>
                  </a:lnTo>
                  <a:lnTo>
                    <a:pt x="65" y="0"/>
                  </a:lnTo>
                  <a:lnTo>
                    <a:pt x="63" y="0"/>
                  </a:lnTo>
                  <a:close/>
                  <a:moveTo>
                    <a:pt x="61" y="4"/>
                  </a:moveTo>
                  <a:cubicBezTo>
                    <a:pt x="61" y="6"/>
                    <a:pt x="61" y="24"/>
                    <a:pt x="61" y="27"/>
                  </a:cubicBezTo>
                  <a:cubicBezTo>
                    <a:pt x="58" y="27"/>
                    <a:pt x="43" y="27"/>
                    <a:pt x="40" y="27"/>
                  </a:cubicBezTo>
                  <a:cubicBezTo>
                    <a:pt x="40" y="25"/>
                    <a:pt x="40" y="19"/>
                    <a:pt x="40" y="17"/>
                  </a:cubicBezTo>
                  <a:cubicBezTo>
                    <a:pt x="42" y="17"/>
                    <a:pt x="46" y="17"/>
                    <a:pt x="48" y="17"/>
                  </a:cubicBezTo>
                  <a:cubicBezTo>
                    <a:pt x="48" y="17"/>
                    <a:pt x="48" y="17"/>
                    <a:pt x="48" y="18"/>
                  </a:cubicBezTo>
                  <a:cubicBezTo>
                    <a:pt x="46" y="18"/>
                    <a:pt x="40" y="18"/>
                    <a:pt x="40" y="18"/>
                  </a:cubicBezTo>
                  <a:lnTo>
                    <a:pt x="40" y="26"/>
                  </a:lnTo>
                  <a:lnTo>
                    <a:pt x="60" y="26"/>
                  </a:lnTo>
                  <a:lnTo>
                    <a:pt x="60" y="5"/>
                  </a:lnTo>
                  <a:lnTo>
                    <a:pt x="14" y="5"/>
                  </a:lnTo>
                  <a:lnTo>
                    <a:pt x="14" y="6"/>
                  </a:lnTo>
                  <a:cubicBezTo>
                    <a:pt x="14" y="9"/>
                    <a:pt x="10" y="15"/>
                    <a:pt x="9" y="17"/>
                  </a:cubicBezTo>
                  <a:lnTo>
                    <a:pt x="8" y="18"/>
                  </a:lnTo>
                  <a:lnTo>
                    <a:pt x="24" y="35"/>
                  </a:lnTo>
                  <a:lnTo>
                    <a:pt x="25" y="33"/>
                  </a:lnTo>
                  <a:cubicBezTo>
                    <a:pt x="26" y="33"/>
                    <a:pt x="34" y="32"/>
                    <a:pt x="39" y="36"/>
                  </a:cubicBezTo>
                  <a:cubicBezTo>
                    <a:pt x="45" y="41"/>
                    <a:pt x="43" y="52"/>
                    <a:pt x="43" y="52"/>
                  </a:cubicBezTo>
                  <a:lnTo>
                    <a:pt x="43" y="53"/>
                  </a:lnTo>
                  <a:lnTo>
                    <a:pt x="63" y="72"/>
                  </a:lnTo>
                  <a:lnTo>
                    <a:pt x="94" y="72"/>
                  </a:lnTo>
                  <a:lnTo>
                    <a:pt x="94" y="38"/>
                  </a:lnTo>
                  <a:lnTo>
                    <a:pt x="65" y="38"/>
                  </a:lnTo>
                  <a:lnTo>
                    <a:pt x="65" y="59"/>
                  </a:lnTo>
                  <a:lnTo>
                    <a:pt x="76" y="59"/>
                  </a:lnTo>
                  <a:cubicBezTo>
                    <a:pt x="76" y="59"/>
                    <a:pt x="76" y="53"/>
                    <a:pt x="76" y="51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53"/>
                    <a:pt x="77" y="57"/>
                    <a:pt x="77" y="59"/>
                  </a:cubicBezTo>
                  <a:cubicBezTo>
                    <a:pt x="75" y="59"/>
                    <a:pt x="66" y="59"/>
                    <a:pt x="64" y="59"/>
                  </a:cubicBezTo>
                  <a:cubicBezTo>
                    <a:pt x="64" y="56"/>
                    <a:pt x="64" y="39"/>
                    <a:pt x="64" y="37"/>
                  </a:cubicBezTo>
                  <a:cubicBezTo>
                    <a:pt x="67" y="37"/>
                    <a:pt x="93" y="37"/>
                    <a:pt x="96" y="37"/>
                  </a:cubicBezTo>
                  <a:cubicBezTo>
                    <a:pt x="96" y="40"/>
                    <a:pt x="96" y="71"/>
                    <a:pt x="96" y="74"/>
                  </a:cubicBezTo>
                  <a:cubicBezTo>
                    <a:pt x="93" y="74"/>
                    <a:pt x="64" y="74"/>
                    <a:pt x="63" y="74"/>
                  </a:cubicBezTo>
                  <a:cubicBezTo>
                    <a:pt x="62" y="73"/>
                    <a:pt x="43" y="55"/>
                    <a:pt x="41" y="53"/>
                  </a:cubicBezTo>
                  <a:cubicBezTo>
                    <a:pt x="42" y="52"/>
                    <a:pt x="43" y="49"/>
                    <a:pt x="43" y="46"/>
                  </a:cubicBezTo>
                  <a:cubicBezTo>
                    <a:pt x="43" y="44"/>
                    <a:pt x="42" y="41"/>
                    <a:pt x="39" y="38"/>
                  </a:cubicBezTo>
                  <a:cubicBezTo>
                    <a:pt x="34" y="33"/>
                    <a:pt x="28" y="34"/>
                    <a:pt x="24" y="35"/>
                  </a:cubicBezTo>
                  <a:cubicBezTo>
                    <a:pt x="23" y="34"/>
                    <a:pt x="8" y="19"/>
                    <a:pt x="6" y="17"/>
                  </a:cubicBezTo>
                  <a:cubicBezTo>
                    <a:pt x="9" y="14"/>
                    <a:pt x="12" y="7"/>
                    <a:pt x="13" y="4"/>
                  </a:cubicBezTo>
                  <a:cubicBezTo>
                    <a:pt x="15" y="4"/>
                    <a:pt x="58" y="4"/>
                    <a:pt x="61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57" name="Freeform 5"/>
            <p:cNvSpPr>
              <a:spLocks noEditPoints="1"/>
            </p:cNvSpPr>
            <p:nvPr userDrawn="1"/>
          </p:nvSpPr>
          <p:spPr bwMode="auto">
            <a:xfrm>
              <a:off x="156" y="577"/>
              <a:ext cx="380" cy="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53"/>
                </a:cxn>
                <a:cxn ang="0">
                  <a:pos x="24" y="75"/>
                </a:cxn>
                <a:cxn ang="0">
                  <a:pos x="53" y="78"/>
                </a:cxn>
                <a:cxn ang="0">
                  <a:pos x="69" y="74"/>
                </a:cxn>
                <a:cxn ang="0">
                  <a:pos x="79" y="58"/>
                </a:cxn>
                <a:cxn ang="0">
                  <a:pos x="69" y="34"/>
                </a:cxn>
                <a:cxn ang="0">
                  <a:pos x="38" y="22"/>
                </a:cxn>
                <a:cxn ang="0">
                  <a:pos x="57" y="49"/>
                </a:cxn>
                <a:cxn ang="0">
                  <a:pos x="47" y="41"/>
                </a:cxn>
                <a:cxn ang="0">
                  <a:pos x="59" y="31"/>
                </a:cxn>
                <a:cxn ang="0">
                  <a:pos x="70" y="42"/>
                </a:cxn>
                <a:cxn ang="0">
                  <a:pos x="60" y="49"/>
                </a:cxn>
                <a:cxn ang="0">
                  <a:pos x="48" y="65"/>
                </a:cxn>
                <a:cxn ang="0">
                  <a:pos x="30" y="59"/>
                </a:cxn>
                <a:cxn ang="0">
                  <a:pos x="21" y="65"/>
                </a:cxn>
                <a:cxn ang="0">
                  <a:pos x="9" y="44"/>
                </a:cxn>
                <a:cxn ang="0">
                  <a:pos x="24" y="9"/>
                </a:cxn>
                <a:cxn ang="0">
                  <a:pos x="22" y="26"/>
                </a:cxn>
                <a:cxn ang="0">
                  <a:pos x="13" y="19"/>
                </a:cxn>
                <a:cxn ang="0">
                  <a:pos x="32" y="35"/>
                </a:cxn>
                <a:cxn ang="0">
                  <a:pos x="31" y="0"/>
                </a:cxn>
                <a:cxn ang="0">
                  <a:pos x="29" y="31"/>
                </a:cxn>
                <a:cxn ang="0">
                  <a:pos x="16" y="22"/>
                </a:cxn>
                <a:cxn ang="0">
                  <a:pos x="18" y="30"/>
                </a:cxn>
                <a:cxn ang="0">
                  <a:pos x="28" y="5"/>
                </a:cxn>
                <a:cxn ang="0">
                  <a:pos x="6" y="48"/>
                </a:cxn>
                <a:cxn ang="0">
                  <a:pos x="18" y="68"/>
                </a:cxn>
                <a:cxn ang="0">
                  <a:pos x="34" y="63"/>
                </a:cxn>
                <a:cxn ang="0">
                  <a:pos x="36" y="68"/>
                </a:cxn>
                <a:cxn ang="0">
                  <a:pos x="43" y="63"/>
                </a:cxn>
                <a:cxn ang="0">
                  <a:pos x="44" y="69"/>
                </a:cxn>
                <a:cxn ang="0">
                  <a:pos x="64" y="53"/>
                </a:cxn>
                <a:cxn ang="0">
                  <a:pos x="73" y="38"/>
                </a:cxn>
                <a:cxn ang="0">
                  <a:pos x="62" y="27"/>
                </a:cxn>
                <a:cxn ang="0">
                  <a:pos x="43" y="44"/>
                </a:cxn>
                <a:cxn ang="0">
                  <a:pos x="53" y="46"/>
                </a:cxn>
                <a:cxn ang="0">
                  <a:pos x="41" y="26"/>
                </a:cxn>
                <a:cxn ang="0">
                  <a:pos x="65" y="37"/>
                </a:cxn>
                <a:cxn ang="0">
                  <a:pos x="75" y="54"/>
                </a:cxn>
                <a:cxn ang="0">
                  <a:pos x="65" y="71"/>
                </a:cxn>
                <a:cxn ang="0">
                  <a:pos x="50" y="75"/>
                </a:cxn>
                <a:cxn ang="0">
                  <a:pos x="27" y="71"/>
                </a:cxn>
                <a:cxn ang="0">
                  <a:pos x="15" y="49"/>
                </a:cxn>
                <a:cxn ang="0">
                  <a:pos x="4" y="4"/>
                </a:cxn>
              </a:cxnLst>
              <a:rect l="0" t="0" r="r" b="b"/>
              <a:pathLst>
                <a:path w="79" h="78">
                  <a:moveTo>
                    <a:pt x="31" y="0"/>
                  </a:moveTo>
                  <a:lnTo>
                    <a:pt x="0" y="0"/>
                  </a:lnTo>
                  <a:lnTo>
                    <a:pt x="0" y="53"/>
                  </a:lnTo>
                  <a:cubicBezTo>
                    <a:pt x="0" y="53"/>
                    <a:pt x="9" y="53"/>
                    <a:pt x="12" y="53"/>
                  </a:cubicBezTo>
                  <a:cubicBezTo>
                    <a:pt x="12" y="56"/>
                    <a:pt x="12" y="75"/>
                    <a:pt x="12" y="75"/>
                  </a:cubicBezTo>
                  <a:cubicBezTo>
                    <a:pt x="12" y="75"/>
                    <a:pt x="21" y="75"/>
                    <a:pt x="24" y="75"/>
                  </a:cubicBezTo>
                  <a:cubicBezTo>
                    <a:pt x="24" y="75"/>
                    <a:pt x="24" y="78"/>
                    <a:pt x="24" y="78"/>
                  </a:cubicBezTo>
                  <a:lnTo>
                    <a:pt x="53" y="78"/>
                  </a:lnTo>
                  <a:cubicBezTo>
                    <a:pt x="53" y="78"/>
                    <a:pt x="53" y="75"/>
                    <a:pt x="53" y="74"/>
                  </a:cubicBezTo>
                  <a:cubicBezTo>
                    <a:pt x="56" y="74"/>
                    <a:pt x="69" y="74"/>
                    <a:pt x="69" y="74"/>
                  </a:cubicBezTo>
                  <a:cubicBezTo>
                    <a:pt x="69" y="74"/>
                    <a:pt x="69" y="61"/>
                    <a:pt x="69" y="58"/>
                  </a:cubicBezTo>
                  <a:cubicBezTo>
                    <a:pt x="71" y="58"/>
                    <a:pt x="79" y="58"/>
                    <a:pt x="79" y="58"/>
                  </a:cubicBezTo>
                  <a:lnTo>
                    <a:pt x="79" y="34"/>
                  </a:lnTo>
                  <a:cubicBezTo>
                    <a:pt x="79" y="34"/>
                    <a:pt x="71" y="34"/>
                    <a:pt x="69" y="34"/>
                  </a:cubicBezTo>
                  <a:cubicBezTo>
                    <a:pt x="69" y="31"/>
                    <a:pt x="69" y="22"/>
                    <a:pt x="69" y="22"/>
                  </a:cubicBezTo>
                  <a:lnTo>
                    <a:pt x="38" y="22"/>
                  </a:lnTo>
                  <a:lnTo>
                    <a:pt x="38" y="49"/>
                  </a:lnTo>
                  <a:lnTo>
                    <a:pt x="57" y="49"/>
                  </a:lnTo>
                  <a:lnTo>
                    <a:pt x="57" y="41"/>
                  </a:lnTo>
                  <a:cubicBezTo>
                    <a:pt x="57" y="41"/>
                    <a:pt x="49" y="41"/>
                    <a:pt x="47" y="41"/>
                  </a:cubicBezTo>
                  <a:cubicBezTo>
                    <a:pt x="47" y="39"/>
                    <a:pt x="47" y="33"/>
                    <a:pt x="47" y="31"/>
                  </a:cubicBezTo>
                  <a:cubicBezTo>
                    <a:pt x="49" y="31"/>
                    <a:pt x="56" y="31"/>
                    <a:pt x="59" y="31"/>
                  </a:cubicBezTo>
                  <a:cubicBezTo>
                    <a:pt x="59" y="33"/>
                    <a:pt x="59" y="42"/>
                    <a:pt x="59" y="42"/>
                  </a:cubicBezTo>
                  <a:cubicBezTo>
                    <a:pt x="59" y="42"/>
                    <a:pt x="67" y="42"/>
                    <a:pt x="70" y="42"/>
                  </a:cubicBezTo>
                  <a:cubicBezTo>
                    <a:pt x="70" y="44"/>
                    <a:pt x="70" y="47"/>
                    <a:pt x="70" y="49"/>
                  </a:cubicBezTo>
                  <a:cubicBezTo>
                    <a:pt x="67" y="49"/>
                    <a:pt x="60" y="49"/>
                    <a:pt x="60" y="49"/>
                  </a:cubicBezTo>
                  <a:cubicBezTo>
                    <a:pt x="60" y="49"/>
                    <a:pt x="60" y="63"/>
                    <a:pt x="60" y="65"/>
                  </a:cubicBezTo>
                  <a:cubicBezTo>
                    <a:pt x="58" y="65"/>
                    <a:pt x="50" y="65"/>
                    <a:pt x="48" y="65"/>
                  </a:cubicBezTo>
                  <a:cubicBezTo>
                    <a:pt x="48" y="64"/>
                    <a:pt x="48" y="59"/>
                    <a:pt x="48" y="59"/>
                  </a:cubicBezTo>
                  <a:lnTo>
                    <a:pt x="30" y="59"/>
                  </a:lnTo>
                  <a:cubicBezTo>
                    <a:pt x="30" y="59"/>
                    <a:pt x="30" y="63"/>
                    <a:pt x="30" y="65"/>
                  </a:cubicBezTo>
                  <a:cubicBezTo>
                    <a:pt x="28" y="65"/>
                    <a:pt x="23" y="65"/>
                    <a:pt x="21" y="65"/>
                  </a:cubicBezTo>
                  <a:cubicBezTo>
                    <a:pt x="21" y="62"/>
                    <a:pt x="21" y="44"/>
                    <a:pt x="21" y="44"/>
                  </a:cubicBezTo>
                  <a:cubicBezTo>
                    <a:pt x="21" y="44"/>
                    <a:pt x="12" y="44"/>
                    <a:pt x="9" y="44"/>
                  </a:cubicBezTo>
                  <a:cubicBezTo>
                    <a:pt x="9" y="41"/>
                    <a:pt x="9" y="12"/>
                    <a:pt x="9" y="9"/>
                  </a:cubicBezTo>
                  <a:cubicBezTo>
                    <a:pt x="12" y="9"/>
                    <a:pt x="22" y="9"/>
                    <a:pt x="24" y="9"/>
                  </a:cubicBezTo>
                  <a:cubicBezTo>
                    <a:pt x="24" y="11"/>
                    <a:pt x="24" y="24"/>
                    <a:pt x="24" y="26"/>
                  </a:cubicBezTo>
                  <a:cubicBezTo>
                    <a:pt x="23" y="26"/>
                    <a:pt x="23" y="26"/>
                    <a:pt x="22" y="26"/>
                  </a:cubicBezTo>
                  <a:cubicBezTo>
                    <a:pt x="22" y="24"/>
                    <a:pt x="22" y="19"/>
                    <a:pt x="22" y="19"/>
                  </a:cubicBezTo>
                  <a:lnTo>
                    <a:pt x="13" y="19"/>
                  </a:lnTo>
                  <a:lnTo>
                    <a:pt x="13" y="35"/>
                  </a:lnTo>
                  <a:lnTo>
                    <a:pt x="32" y="35"/>
                  </a:lnTo>
                  <a:lnTo>
                    <a:pt x="32" y="0"/>
                  </a:lnTo>
                  <a:lnTo>
                    <a:pt x="31" y="0"/>
                  </a:lnTo>
                  <a:close/>
                  <a:moveTo>
                    <a:pt x="29" y="4"/>
                  </a:moveTo>
                  <a:cubicBezTo>
                    <a:pt x="29" y="7"/>
                    <a:pt x="29" y="29"/>
                    <a:pt x="29" y="31"/>
                  </a:cubicBezTo>
                  <a:cubicBezTo>
                    <a:pt x="26" y="31"/>
                    <a:pt x="18" y="31"/>
                    <a:pt x="16" y="31"/>
                  </a:cubicBezTo>
                  <a:cubicBezTo>
                    <a:pt x="16" y="29"/>
                    <a:pt x="16" y="24"/>
                    <a:pt x="16" y="22"/>
                  </a:cubicBezTo>
                  <a:cubicBezTo>
                    <a:pt x="17" y="22"/>
                    <a:pt x="17" y="22"/>
                    <a:pt x="18" y="22"/>
                  </a:cubicBezTo>
                  <a:cubicBezTo>
                    <a:pt x="18" y="24"/>
                    <a:pt x="18" y="30"/>
                    <a:pt x="18" y="30"/>
                  </a:cubicBezTo>
                  <a:lnTo>
                    <a:pt x="28" y="30"/>
                  </a:lnTo>
                  <a:lnTo>
                    <a:pt x="28" y="5"/>
                  </a:lnTo>
                  <a:lnTo>
                    <a:pt x="6" y="5"/>
                  </a:lnTo>
                  <a:lnTo>
                    <a:pt x="6" y="48"/>
                  </a:lnTo>
                  <a:cubicBezTo>
                    <a:pt x="6" y="48"/>
                    <a:pt x="15" y="48"/>
                    <a:pt x="18" y="48"/>
                  </a:cubicBezTo>
                  <a:cubicBezTo>
                    <a:pt x="18" y="50"/>
                    <a:pt x="18" y="68"/>
                    <a:pt x="18" y="68"/>
                  </a:cubicBezTo>
                  <a:lnTo>
                    <a:pt x="34" y="68"/>
                  </a:lnTo>
                  <a:cubicBezTo>
                    <a:pt x="34" y="68"/>
                    <a:pt x="34" y="65"/>
                    <a:pt x="34" y="63"/>
                  </a:cubicBezTo>
                  <a:cubicBezTo>
                    <a:pt x="34" y="63"/>
                    <a:pt x="35" y="63"/>
                    <a:pt x="36" y="63"/>
                  </a:cubicBezTo>
                  <a:cubicBezTo>
                    <a:pt x="36" y="65"/>
                    <a:pt x="36" y="68"/>
                    <a:pt x="36" y="68"/>
                  </a:cubicBezTo>
                  <a:lnTo>
                    <a:pt x="43" y="68"/>
                  </a:lnTo>
                  <a:cubicBezTo>
                    <a:pt x="43" y="68"/>
                    <a:pt x="43" y="65"/>
                    <a:pt x="43" y="63"/>
                  </a:cubicBezTo>
                  <a:cubicBezTo>
                    <a:pt x="43" y="63"/>
                    <a:pt x="44" y="63"/>
                    <a:pt x="44" y="63"/>
                  </a:cubicBezTo>
                  <a:cubicBezTo>
                    <a:pt x="44" y="65"/>
                    <a:pt x="44" y="69"/>
                    <a:pt x="44" y="69"/>
                  </a:cubicBezTo>
                  <a:lnTo>
                    <a:pt x="64" y="69"/>
                  </a:lnTo>
                  <a:cubicBezTo>
                    <a:pt x="64" y="69"/>
                    <a:pt x="64" y="55"/>
                    <a:pt x="64" y="53"/>
                  </a:cubicBezTo>
                  <a:cubicBezTo>
                    <a:pt x="66" y="53"/>
                    <a:pt x="73" y="53"/>
                    <a:pt x="73" y="53"/>
                  </a:cubicBezTo>
                  <a:lnTo>
                    <a:pt x="73" y="38"/>
                  </a:lnTo>
                  <a:cubicBezTo>
                    <a:pt x="73" y="38"/>
                    <a:pt x="65" y="38"/>
                    <a:pt x="62" y="38"/>
                  </a:cubicBezTo>
                  <a:cubicBezTo>
                    <a:pt x="62" y="36"/>
                    <a:pt x="62" y="27"/>
                    <a:pt x="62" y="27"/>
                  </a:cubicBezTo>
                  <a:lnTo>
                    <a:pt x="43" y="27"/>
                  </a:lnTo>
                  <a:lnTo>
                    <a:pt x="43" y="44"/>
                  </a:lnTo>
                  <a:cubicBezTo>
                    <a:pt x="43" y="44"/>
                    <a:pt x="51" y="44"/>
                    <a:pt x="53" y="44"/>
                  </a:cubicBezTo>
                  <a:cubicBezTo>
                    <a:pt x="53" y="45"/>
                    <a:pt x="53" y="45"/>
                    <a:pt x="53" y="46"/>
                  </a:cubicBezTo>
                  <a:cubicBezTo>
                    <a:pt x="51" y="46"/>
                    <a:pt x="44" y="46"/>
                    <a:pt x="41" y="46"/>
                  </a:cubicBezTo>
                  <a:cubicBezTo>
                    <a:pt x="41" y="43"/>
                    <a:pt x="41" y="29"/>
                    <a:pt x="41" y="26"/>
                  </a:cubicBezTo>
                  <a:cubicBezTo>
                    <a:pt x="44" y="26"/>
                    <a:pt x="62" y="26"/>
                    <a:pt x="65" y="26"/>
                  </a:cubicBezTo>
                  <a:cubicBezTo>
                    <a:pt x="65" y="28"/>
                    <a:pt x="65" y="37"/>
                    <a:pt x="65" y="37"/>
                  </a:cubicBezTo>
                  <a:cubicBezTo>
                    <a:pt x="65" y="37"/>
                    <a:pt x="73" y="37"/>
                    <a:pt x="75" y="37"/>
                  </a:cubicBezTo>
                  <a:cubicBezTo>
                    <a:pt x="75" y="40"/>
                    <a:pt x="75" y="52"/>
                    <a:pt x="75" y="54"/>
                  </a:cubicBezTo>
                  <a:cubicBezTo>
                    <a:pt x="73" y="54"/>
                    <a:pt x="65" y="54"/>
                    <a:pt x="65" y="54"/>
                  </a:cubicBezTo>
                  <a:cubicBezTo>
                    <a:pt x="65" y="54"/>
                    <a:pt x="65" y="68"/>
                    <a:pt x="65" y="71"/>
                  </a:cubicBezTo>
                  <a:cubicBezTo>
                    <a:pt x="63" y="71"/>
                    <a:pt x="50" y="71"/>
                    <a:pt x="50" y="71"/>
                  </a:cubicBezTo>
                  <a:cubicBezTo>
                    <a:pt x="50" y="71"/>
                    <a:pt x="50" y="74"/>
                    <a:pt x="50" y="75"/>
                  </a:cubicBezTo>
                  <a:cubicBezTo>
                    <a:pt x="47" y="75"/>
                    <a:pt x="30" y="75"/>
                    <a:pt x="27" y="75"/>
                  </a:cubicBezTo>
                  <a:cubicBezTo>
                    <a:pt x="27" y="74"/>
                    <a:pt x="27" y="71"/>
                    <a:pt x="27" y="71"/>
                  </a:cubicBezTo>
                  <a:cubicBezTo>
                    <a:pt x="27" y="71"/>
                    <a:pt x="18" y="71"/>
                    <a:pt x="15" y="71"/>
                  </a:cubicBezTo>
                  <a:cubicBezTo>
                    <a:pt x="15" y="68"/>
                    <a:pt x="15" y="49"/>
                    <a:pt x="15" y="49"/>
                  </a:cubicBezTo>
                  <a:cubicBezTo>
                    <a:pt x="15" y="49"/>
                    <a:pt x="6" y="49"/>
                    <a:pt x="4" y="49"/>
                  </a:cubicBezTo>
                  <a:cubicBezTo>
                    <a:pt x="4" y="46"/>
                    <a:pt x="4" y="7"/>
                    <a:pt x="4" y="4"/>
                  </a:cubicBezTo>
                  <a:cubicBezTo>
                    <a:pt x="6" y="4"/>
                    <a:pt x="26" y="4"/>
                    <a:pt x="29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58" name="Freeform 6"/>
            <p:cNvSpPr>
              <a:spLocks noEditPoints="1"/>
            </p:cNvSpPr>
            <p:nvPr userDrawn="1"/>
          </p:nvSpPr>
          <p:spPr bwMode="auto">
            <a:xfrm>
              <a:off x="166" y="207"/>
              <a:ext cx="374" cy="471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0" y="64"/>
                </a:cxn>
                <a:cxn ang="0">
                  <a:pos x="30" y="36"/>
                </a:cxn>
                <a:cxn ang="0">
                  <a:pos x="13" y="51"/>
                </a:cxn>
                <a:cxn ang="0">
                  <a:pos x="21" y="43"/>
                </a:cxn>
                <a:cxn ang="0">
                  <a:pos x="23" y="56"/>
                </a:cxn>
                <a:cxn ang="0">
                  <a:pos x="8" y="17"/>
                </a:cxn>
                <a:cxn ang="0">
                  <a:pos x="30" y="24"/>
                </a:cxn>
                <a:cxn ang="0">
                  <a:pos x="34" y="41"/>
                </a:cxn>
                <a:cxn ang="0">
                  <a:pos x="69" y="64"/>
                </a:cxn>
                <a:cxn ang="0">
                  <a:pos x="41" y="89"/>
                </a:cxn>
                <a:cxn ang="0">
                  <a:pos x="55" y="68"/>
                </a:cxn>
                <a:cxn ang="0">
                  <a:pos x="47" y="72"/>
                </a:cxn>
                <a:cxn ang="0">
                  <a:pos x="63" y="80"/>
                </a:cxn>
                <a:cxn ang="0">
                  <a:pos x="33" y="60"/>
                </a:cxn>
                <a:cxn ang="0">
                  <a:pos x="78" y="98"/>
                </a:cxn>
                <a:cxn ang="0">
                  <a:pos x="54" y="36"/>
                </a:cxn>
                <a:cxn ang="0">
                  <a:pos x="40" y="36"/>
                </a:cxn>
                <a:cxn ang="0">
                  <a:pos x="39" y="23"/>
                </a:cxn>
                <a:cxn ang="0">
                  <a:pos x="17" y="0"/>
                </a:cxn>
                <a:cxn ang="0">
                  <a:pos x="17" y="5"/>
                </a:cxn>
                <a:cxn ang="0">
                  <a:pos x="34" y="29"/>
                </a:cxn>
                <a:cxn ang="0">
                  <a:pos x="53" y="40"/>
                </a:cxn>
                <a:cxn ang="0">
                  <a:pos x="74" y="95"/>
                </a:cxn>
                <a:cxn ang="0">
                  <a:pos x="36" y="63"/>
                </a:cxn>
                <a:cxn ang="0">
                  <a:pos x="59" y="77"/>
                </a:cxn>
                <a:cxn ang="0">
                  <a:pos x="51" y="75"/>
                </a:cxn>
                <a:cxn ang="0">
                  <a:pos x="59" y="65"/>
                </a:cxn>
                <a:cxn ang="0">
                  <a:pos x="38" y="93"/>
                </a:cxn>
                <a:cxn ang="0">
                  <a:pos x="72" y="62"/>
                </a:cxn>
                <a:cxn ang="0">
                  <a:pos x="52" y="43"/>
                </a:cxn>
                <a:cxn ang="0">
                  <a:pos x="33" y="25"/>
                </a:cxn>
                <a:cxn ang="0">
                  <a:pos x="33" y="23"/>
                </a:cxn>
                <a:cxn ang="0">
                  <a:pos x="17" y="9"/>
                </a:cxn>
                <a:cxn ang="0">
                  <a:pos x="4" y="14"/>
                </a:cxn>
                <a:cxn ang="0">
                  <a:pos x="26" y="59"/>
                </a:cxn>
                <a:cxn ang="0">
                  <a:pos x="18" y="39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3" y="60"/>
                </a:cxn>
                <a:cxn ang="0">
                  <a:pos x="17" y="5"/>
                </a:cxn>
              </a:cxnLst>
              <a:rect l="0" t="0" r="r" b="b"/>
              <a:pathLst>
                <a:path w="78" h="98">
                  <a:moveTo>
                    <a:pt x="16" y="2"/>
                  </a:moveTo>
                  <a:cubicBezTo>
                    <a:pt x="14" y="5"/>
                    <a:pt x="6" y="8"/>
                    <a:pt x="1" y="10"/>
                  </a:cubicBezTo>
                  <a:lnTo>
                    <a:pt x="0" y="10"/>
                  </a:lnTo>
                  <a:lnTo>
                    <a:pt x="0" y="64"/>
                  </a:lnTo>
                  <a:lnTo>
                    <a:pt x="30" y="64"/>
                  </a:lnTo>
                  <a:lnTo>
                    <a:pt x="30" y="36"/>
                  </a:lnTo>
                  <a:lnTo>
                    <a:pt x="13" y="36"/>
                  </a:lnTo>
                  <a:lnTo>
                    <a:pt x="13" y="51"/>
                  </a:lnTo>
                  <a:lnTo>
                    <a:pt x="21" y="51"/>
                  </a:lnTo>
                  <a:cubicBezTo>
                    <a:pt x="21" y="51"/>
                    <a:pt x="21" y="45"/>
                    <a:pt x="21" y="43"/>
                  </a:cubicBezTo>
                  <a:cubicBezTo>
                    <a:pt x="22" y="43"/>
                    <a:pt x="22" y="43"/>
                    <a:pt x="23" y="43"/>
                  </a:cubicBezTo>
                  <a:cubicBezTo>
                    <a:pt x="23" y="45"/>
                    <a:pt x="23" y="53"/>
                    <a:pt x="23" y="56"/>
                  </a:cubicBezTo>
                  <a:cubicBezTo>
                    <a:pt x="20" y="56"/>
                    <a:pt x="10" y="56"/>
                    <a:pt x="8" y="56"/>
                  </a:cubicBezTo>
                  <a:cubicBezTo>
                    <a:pt x="8" y="53"/>
                    <a:pt x="8" y="19"/>
                    <a:pt x="8" y="17"/>
                  </a:cubicBezTo>
                  <a:cubicBezTo>
                    <a:pt x="11" y="16"/>
                    <a:pt x="16" y="13"/>
                    <a:pt x="18" y="12"/>
                  </a:cubicBezTo>
                  <a:cubicBezTo>
                    <a:pt x="19" y="14"/>
                    <a:pt x="29" y="23"/>
                    <a:pt x="30" y="24"/>
                  </a:cubicBezTo>
                  <a:cubicBezTo>
                    <a:pt x="30" y="25"/>
                    <a:pt x="29" y="27"/>
                    <a:pt x="29" y="28"/>
                  </a:cubicBezTo>
                  <a:cubicBezTo>
                    <a:pt x="29" y="32"/>
                    <a:pt x="31" y="37"/>
                    <a:pt x="34" y="41"/>
                  </a:cubicBezTo>
                  <a:cubicBezTo>
                    <a:pt x="39" y="47"/>
                    <a:pt x="49" y="47"/>
                    <a:pt x="52" y="46"/>
                  </a:cubicBezTo>
                  <a:cubicBezTo>
                    <a:pt x="53" y="47"/>
                    <a:pt x="68" y="63"/>
                    <a:pt x="69" y="64"/>
                  </a:cubicBezTo>
                  <a:cubicBezTo>
                    <a:pt x="69" y="65"/>
                    <a:pt x="69" y="86"/>
                    <a:pt x="69" y="89"/>
                  </a:cubicBezTo>
                  <a:cubicBezTo>
                    <a:pt x="66" y="89"/>
                    <a:pt x="44" y="89"/>
                    <a:pt x="41" y="89"/>
                  </a:cubicBezTo>
                  <a:cubicBezTo>
                    <a:pt x="41" y="87"/>
                    <a:pt x="41" y="71"/>
                    <a:pt x="41" y="68"/>
                  </a:cubicBezTo>
                  <a:cubicBezTo>
                    <a:pt x="44" y="68"/>
                    <a:pt x="53" y="68"/>
                    <a:pt x="55" y="68"/>
                  </a:cubicBezTo>
                  <a:cubicBezTo>
                    <a:pt x="55" y="70"/>
                    <a:pt x="55" y="71"/>
                    <a:pt x="55" y="72"/>
                  </a:cubicBezTo>
                  <a:cubicBezTo>
                    <a:pt x="53" y="72"/>
                    <a:pt x="47" y="72"/>
                    <a:pt x="47" y="72"/>
                  </a:cubicBezTo>
                  <a:lnTo>
                    <a:pt x="47" y="80"/>
                  </a:lnTo>
                  <a:lnTo>
                    <a:pt x="63" y="80"/>
                  </a:lnTo>
                  <a:lnTo>
                    <a:pt x="63" y="60"/>
                  </a:lnTo>
                  <a:lnTo>
                    <a:pt x="33" y="60"/>
                  </a:lnTo>
                  <a:lnTo>
                    <a:pt x="33" y="98"/>
                  </a:lnTo>
                  <a:lnTo>
                    <a:pt x="78" y="98"/>
                  </a:lnTo>
                  <a:lnTo>
                    <a:pt x="78" y="61"/>
                  </a:lnTo>
                  <a:lnTo>
                    <a:pt x="54" y="36"/>
                  </a:lnTo>
                  <a:lnTo>
                    <a:pt x="52" y="37"/>
                  </a:lnTo>
                  <a:cubicBezTo>
                    <a:pt x="49" y="39"/>
                    <a:pt x="45" y="41"/>
                    <a:pt x="40" y="36"/>
                  </a:cubicBezTo>
                  <a:cubicBezTo>
                    <a:pt x="35" y="31"/>
                    <a:pt x="39" y="24"/>
                    <a:pt x="39" y="24"/>
                  </a:cubicBezTo>
                  <a:lnTo>
                    <a:pt x="39" y="23"/>
                  </a:lnTo>
                  <a:lnTo>
                    <a:pt x="38" y="22"/>
                  </a:lnTo>
                  <a:lnTo>
                    <a:pt x="17" y="0"/>
                  </a:lnTo>
                  <a:lnTo>
                    <a:pt x="16" y="2"/>
                  </a:lnTo>
                  <a:close/>
                  <a:moveTo>
                    <a:pt x="17" y="5"/>
                  </a:moveTo>
                  <a:cubicBezTo>
                    <a:pt x="19" y="8"/>
                    <a:pt x="34" y="22"/>
                    <a:pt x="35" y="24"/>
                  </a:cubicBezTo>
                  <a:cubicBezTo>
                    <a:pt x="35" y="25"/>
                    <a:pt x="34" y="27"/>
                    <a:pt x="34" y="29"/>
                  </a:cubicBezTo>
                  <a:cubicBezTo>
                    <a:pt x="34" y="32"/>
                    <a:pt x="35" y="36"/>
                    <a:pt x="38" y="39"/>
                  </a:cubicBezTo>
                  <a:cubicBezTo>
                    <a:pt x="44" y="45"/>
                    <a:pt x="50" y="42"/>
                    <a:pt x="53" y="40"/>
                  </a:cubicBezTo>
                  <a:cubicBezTo>
                    <a:pt x="55" y="42"/>
                    <a:pt x="73" y="61"/>
                    <a:pt x="74" y="62"/>
                  </a:cubicBezTo>
                  <a:cubicBezTo>
                    <a:pt x="74" y="63"/>
                    <a:pt x="74" y="92"/>
                    <a:pt x="74" y="95"/>
                  </a:cubicBezTo>
                  <a:cubicBezTo>
                    <a:pt x="71" y="95"/>
                    <a:pt x="39" y="95"/>
                    <a:pt x="36" y="95"/>
                  </a:cubicBezTo>
                  <a:cubicBezTo>
                    <a:pt x="36" y="92"/>
                    <a:pt x="36" y="66"/>
                    <a:pt x="36" y="63"/>
                  </a:cubicBezTo>
                  <a:cubicBezTo>
                    <a:pt x="39" y="63"/>
                    <a:pt x="56" y="63"/>
                    <a:pt x="59" y="63"/>
                  </a:cubicBezTo>
                  <a:cubicBezTo>
                    <a:pt x="59" y="66"/>
                    <a:pt x="59" y="74"/>
                    <a:pt x="59" y="77"/>
                  </a:cubicBezTo>
                  <a:cubicBezTo>
                    <a:pt x="57" y="77"/>
                    <a:pt x="53" y="76"/>
                    <a:pt x="51" y="76"/>
                  </a:cubicBezTo>
                  <a:cubicBezTo>
                    <a:pt x="51" y="76"/>
                    <a:pt x="51" y="76"/>
                    <a:pt x="51" y="75"/>
                  </a:cubicBezTo>
                  <a:cubicBezTo>
                    <a:pt x="53" y="75"/>
                    <a:pt x="59" y="75"/>
                    <a:pt x="59" y="75"/>
                  </a:cubicBezTo>
                  <a:lnTo>
                    <a:pt x="59" y="65"/>
                  </a:lnTo>
                  <a:lnTo>
                    <a:pt x="38" y="65"/>
                  </a:lnTo>
                  <a:lnTo>
                    <a:pt x="38" y="93"/>
                  </a:lnTo>
                  <a:lnTo>
                    <a:pt x="72" y="93"/>
                  </a:lnTo>
                  <a:lnTo>
                    <a:pt x="72" y="62"/>
                  </a:lnTo>
                  <a:lnTo>
                    <a:pt x="53" y="43"/>
                  </a:lnTo>
                  <a:lnTo>
                    <a:pt x="52" y="43"/>
                  </a:lnTo>
                  <a:cubicBezTo>
                    <a:pt x="52" y="43"/>
                    <a:pt x="41" y="45"/>
                    <a:pt x="36" y="39"/>
                  </a:cubicBezTo>
                  <a:cubicBezTo>
                    <a:pt x="32" y="33"/>
                    <a:pt x="32" y="26"/>
                    <a:pt x="33" y="25"/>
                  </a:cubicBezTo>
                  <a:lnTo>
                    <a:pt x="34" y="24"/>
                  </a:lnTo>
                  <a:lnTo>
                    <a:pt x="33" y="23"/>
                  </a:lnTo>
                  <a:lnTo>
                    <a:pt x="18" y="8"/>
                  </a:lnTo>
                  <a:lnTo>
                    <a:pt x="17" y="9"/>
                  </a:lnTo>
                  <a:cubicBezTo>
                    <a:pt x="15" y="10"/>
                    <a:pt x="9" y="13"/>
                    <a:pt x="6" y="14"/>
                  </a:cubicBezTo>
                  <a:lnTo>
                    <a:pt x="4" y="14"/>
                  </a:lnTo>
                  <a:lnTo>
                    <a:pt x="4" y="59"/>
                  </a:lnTo>
                  <a:lnTo>
                    <a:pt x="26" y="59"/>
                  </a:lnTo>
                  <a:lnTo>
                    <a:pt x="26" y="39"/>
                  </a:lnTo>
                  <a:lnTo>
                    <a:pt x="18" y="39"/>
                  </a:lnTo>
                  <a:cubicBezTo>
                    <a:pt x="18" y="39"/>
                    <a:pt x="18" y="46"/>
                    <a:pt x="18" y="48"/>
                  </a:cubicBezTo>
                  <a:cubicBezTo>
                    <a:pt x="17" y="48"/>
                    <a:pt x="17" y="48"/>
                    <a:pt x="16" y="48"/>
                  </a:cubicBezTo>
                  <a:cubicBezTo>
                    <a:pt x="16" y="46"/>
                    <a:pt x="16" y="42"/>
                    <a:pt x="16" y="39"/>
                  </a:cubicBezTo>
                  <a:cubicBezTo>
                    <a:pt x="19" y="39"/>
                    <a:pt x="25" y="39"/>
                    <a:pt x="27" y="39"/>
                  </a:cubicBezTo>
                  <a:cubicBezTo>
                    <a:pt x="27" y="42"/>
                    <a:pt x="27" y="58"/>
                    <a:pt x="27" y="60"/>
                  </a:cubicBezTo>
                  <a:cubicBezTo>
                    <a:pt x="24" y="60"/>
                    <a:pt x="6" y="60"/>
                    <a:pt x="3" y="60"/>
                  </a:cubicBezTo>
                  <a:cubicBezTo>
                    <a:pt x="3" y="57"/>
                    <a:pt x="3" y="15"/>
                    <a:pt x="3" y="13"/>
                  </a:cubicBezTo>
                  <a:cubicBezTo>
                    <a:pt x="6" y="12"/>
                    <a:pt x="14" y="9"/>
                    <a:pt x="17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59" name="Rectangle 7"/>
            <p:cNvSpPr>
              <a:spLocks noChangeArrowheads="1"/>
            </p:cNvSpPr>
            <p:nvPr userDrawn="1"/>
          </p:nvSpPr>
          <p:spPr bwMode="auto">
            <a:xfrm>
              <a:off x="997" y="260"/>
              <a:ext cx="3761" cy="29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0" name="Rectangle 8"/>
            <p:cNvSpPr>
              <a:spLocks noChangeArrowheads="1"/>
            </p:cNvSpPr>
            <p:nvPr userDrawn="1"/>
          </p:nvSpPr>
          <p:spPr bwMode="auto">
            <a:xfrm>
              <a:off x="997" y="303"/>
              <a:ext cx="3761" cy="29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1" name="Freeform 9"/>
            <p:cNvSpPr>
              <a:spLocks noEditPoints="1"/>
            </p:cNvSpPr>
            <p:nvPr userDrawn="1"/>
          </p:nvSpPr>
          <p:spPr bwMode="auto">
            <a:xfrm>
              <a:off x="4754" y="116"/>
              <a:ext cx="379" cy="37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4" y="11"/>
                </a:cxn>
                <a:cxn ang="0">
                  <a:pos x="0" y="23"/>
                </a:cxn>
                <a:cxn ang="0">
                  <a:pos x="4" y="52"/>
                </a:cxn>
                <a:cxn ang="0">
                  <a:pos x="21" y="68"/>
                </a:cxn>
                <a:cxn ang="0">
                  <a:pos x="45" y="77"/>
                </a:cxn>
                <a:cxn ang="0">
                  <a:pos x="56" y="68"/>
                </a:cxn>
                <a:cxn ang="0">
                  <a:pos x="29" y="37"/>
                </a:cxn>
                <a:cxn ang="0">
                  <a:pos x="38" y="56"/>
                </a:cxn>
                <a:cxn ang="0">
                  <a:pos x="48" y="46"/>
                </a:cxn>
                <a:cxn ang="0">
                  <a:pos x="37" y="58"/>
                </a:cxn>
                <a:cxn ang="0">
                  <a:pos x="29" y="68"/>
                </a:cxn>
                <a:cxn ang="0">
                  <a:pos x="13" y="59"/>
                </a:cxn>
                <a:cxn ang="0">
                  <a:pos x="19" y="47"/>
                </a:cxn>
                <a:cxn ang="0">
                  <a:pos x="13" y="38"/>
                </a:cxn>
                <a:cxn ang="0">
                  <a:pos x="19" y="29"/>
                </a:cxn>
                <a:cxn ang="0">
                  <a:pos x="13" y="20"/>
                </a:cxn>
                <a:cxn ang="0">
                  <a:pos x="34" y="8"/>
                </a:cxn>
                <a:cxn ang="0">
                  <a:pos x="70" y="23"/>
                </a:cxn>
                <a:cxn ang="0">
                  <a:pos x="52" y="21"/>
                </a:cxn>
                <a:cxn ang="0">
                  <a:pos x="60" y="12"/>
                </a:cxn>
                <a:cxn ang="0">
                  <a:pos x="44" y="31"/>
                </a:cxn>
                <a:cxn ang="0">
                  <a:pos x="79" y="0"/>
                </a:cxn>
                <a:cxn ang="0">
                  <a:pos x="75" y="3"/>
                </a:cxn>
                <a:cxn ang="0">
                  <a:pos x="47" y="28"/>
                </a:cxn>
                <a:cxn ang="0">
                  <a:pos x="57" y="15"/>
                </a:cxn>
                <a:cxn ang="0">
                  <a:pos x="49" y="17"/>
                </a:cxn>
                <a:cxn ang="0">
                  <a:pos x="73" y="27"/>
                </a:cxn>
                <a:cxn ang="0">
                  <a:pos x="31" y="5"/>
                </a:cxn>
                <a:cxn ang="0">
                  <a:pos x="10" y="17"/>
                </a:cxn>
                <a:cxn ang="0">
                  <a:pos x="16" y="33"/>
                </a:cxn>
                <a:cxn ang="0">
                  <a:pos x="10" y="35"/>
                </a:cxn>
                <a:cxn ang="0">
                  <a:pos x="16" y="42"/>
                </a:cxn>
                <a:cxn ang="0">
                  <a:pos x="10" y="43"/>
                </a:cxn>
                <a:cxn ang="0">
                  <a:pos x="26" y="62"/>
                </a:cxn>
                <a:cxn ang="0">
                  <a:pos x="40" y="72"/>
                </a:cxn>
                <a:cxn ang="0">
                  <a:pos x="52" y="61"/>
                </a:cxn>
                <a:cxn ang="0">
                  <a:pos x="34" y="42"/>
                </a:cxn>
                <a:cxn ang="0">
                  <a:pos x="33" y="52"/>
                </a:cxn>
                <a:cxn ang="0">
                  <a:pos x="53" y="40"/>
                </a:cxn>
                <a:cxn ang="0">
                  <a:pos x="41" y="64"/>
                </a:cxn>
                <a:cxn ang="0">
                  <a:pos x="24" y="74"/>
                </a:cxn>
                <a:cxn ang="0">
                  <a:pos x="7" y="64"/>
                </a:cxn>
                <a:cxn ang="0">
                  <a:pos x="4" y="49"/>
                </a:cxn>
                <a:cxn ang="0">
                  <a:pos x="7" y="26"/>
                </a:cxn>
                <a:cxn ang="0">
                  <a:pos x="29" y="14"/>
                </a:cxn>
                <a:cxn ang="0">
                  <a:pos x="75" y="3"/>
                </a:cxn>
              </a:cxnLst>
              <a:rect l="0" t="0" r="r" b="b"/>
              <a:pathLst>
                <a:path w="79" h="77">
                  <a:moveTo>
                    <a:pt x="77" y="0"/>
                  </a:moveTo>
                  <a:lnTo>
                    <a:pt x="26" y="0"/>
                  </a:lnTo>
                  <a:cubicBezTo>
                    <a:pt x="26" y="0"/>
                    <a:pt x="26" y="9"/>
                    <a:pt x="26" y="11"/>
                  </a:cubicBezTo>
                  <a:cubicBezTo>
                    <a:pt x="23" y="11"/>
                    <a:pt x="4" y="11"/>
                    <a:pt x="4" y="11"/>
                  </a:cubicBezTo>
                  <a:cubicBezTo>
                    <a:pt x="4" y="11"/>
                    <a:pt x="4" y="20"/>
                    <a:pt x="4" y="23"/>
                  </a:cubicBezTo>
                  <a:cubicBezTo>
                    <a:pt x="3" y="23"/>
                    <a:pt x="0" y="23"/>
                    <a:pt x="0" y="23"/>
                  </a:cubicBezTo>
                  <a:lnTo>
                    <a:pt x="0" y="52"/>
                  </a:lnTo>
                  <a:cubicBezTo>
                    <a:pt x="0" y="52"/>
                    <a:pt x="3" y="52"/>
                    <a:pt x="4" y="52"/>
                  </a:cubicBezTo>
                  <a:cubicBezTo>
                    <a:pt x="4" y="55"/>
                    <a:pt x="4" y="68"/>
                    <a:pt x="4" y="68"/>
                  </a:cubicBezTo>
                  <a:cubicBezTo>
                    <a:pt x="4" y="68"/>
                    <a:pt x="18" y="68"/>
                    <a:pt x="21" y="68"/>
                  </a:cubicBezTo>
                  <a:cubicBezTo>
                    <a:pt x="21" y="70"/>
                    <a:pt x="21" y="77"/>
                    <a:pt x="21" y="77"/>
                  </a:cubicBezTo>
                  <a:lnTo>
                    <a:pt x="45" y="77"/>
                  </a:lnTo>
                  <a:cubicBezTo>
                    <a:pt x="45" y="77"/>
                    <a:pt x="45" y="70"/>
                    <a:pt x="45" y="68"/>
                  </a:cubicBezTo>
                  <a:cubicBezTo>
                    <a:pt x="47" y="68"/>
                    <a:pt x="56" y="68"/>
                    <a:pt x="56" y="68"/>
                  </a:cubicBezTo>
                  <a:lnTo>
                    <a:pt x="56" y="37"/>
                  </a:lnTo>
                  <a:lnTo>
                    <a:pt x="29" y="37"/>
                  </a:lnTo>
                  <a:lnTo>
                    <a:pt x="29" y="56"/>
                  </a:lnTo>
                  <a:lnTo>
                    <a:pt x="38" y="56"/>
                  </a:lnTo>
                  <a:cubicBezTo>
                    <a:pt x="38" y="56"/>
                    <a:pt x="38" y="48"/>
                    <a:pt x="38" y="46"/>
                  </a:cubicBezTo>
                  <a:cubicBezTo>
                    <a:pt x="40" y="46"/>
                    <a:pt x="46" y="46"/>
                    <a:pt x="48" y="46"/>
                  </a:cubicBezTo>
                  <a:cubicBezTo>
                    <a:pt x="48" y="48"/>
                    <a:pt x="48" y="55"/>
                    <a:pt x="48" y="58"/>
                  </a:cubicBezTo>
                  <a:cubicBezTo>
                    <a:pt x="46" y="58"/>
                    <a:pt x="37" y="58"/>
                    <a:pt x="37" y="58"/>
                  </a:cubicBezTo>
                  <a:cubicBezTo>
                    <a:pt x="37" y="58"/>
                    <a:pt x="37" y="66"/>
                    <a:pt x="37" y="68"/>
                  </a:cubicBezTo>
                  <a:cubicBezTo>
                    <a:pt x="35" y="68"/>
                    <a:pt x="31" y="68"/>
                    <a:pt x="29" y="68"/>
                  </a:cubicBezTo>
                  <a:cubicBezTo>
                    <a:pt x="29" y="66"/>
                    <a:pt x="29" y="59"/>
                    <a:pt x="29" y="59"/>
                  </a:cubicBezTo>
                  <a:cubicBezTo>
                    <a:pt x="29" y="59"/>
                    <a:pt x="16" y="59"/>
                    <a:pt x="13" y="59"/>
                  </a:cubicBezTo>
                  <a:cubicBezTo>
                    <a:pt x="13" y="57"/>
                    <a:pt x="13" y="49"/>
                    <a:pt x="13" y="47"/>
                  </a:cubicBezTo>
                  <a:cubicBezTo>
                    <a:pt x="15" y="47"/>
                    <a:pt x="19" y="47"/>
                    <a:pt x="19" y="47"/>
                  </a:cubicBezTo>
                  <a:lnTo>
                    <a:pt x="19" y="38"/>
                  </a:lnTo>
                  <a:cubicBezTo>
                    <a:pt x="19" y="38"/>
                    <a:pt x="15" y="38"/>
                    <a:pt x="13" y="38"/>
                  </a:cubicBezTo>
                  <a:cubicBezTo>
                    <a:pt x="15" y="38"/>
                    <a:pt x="19" y="38"/>
                    <a:pt x="19" y="38"/>
                  </a:cubicBezTo>
                  <a:lnTo>
                    <a:pt x="19" y="29"/>
                  </a:lnTo>
                  <a:cubicBezTo>
                    <a:pt x="19" y="29"/>
                    <a:pt x="15" y="29"/>
                    <a:pt x="13" y="29"/>
                  </a:cubicBezTo>
                  <a:cubicBezTo>
                    <a:pt x="13" y="27"/>
                    <a:pt x="13" y="22"/>
                    <a:pt x="13" y="20"/>
                  </a:cubicBezTo>
                  <a:cubicBezTo>
                    <a:pt x="16" y="20"/>
                    <a:pt x="34" y="20"/>
                    <a:pt x="34" y="20"/>
                  </a:cubicBezTo>
                  <a:cubicBezTo>
                    <a:pt x="34" y="20"/>
                    <a:pt x="34" y="11"/>
                    <a:pt x="34" y="8"/>
                  </a:cubicBezTo>
                  <a:cubicBezTo>
                    <a:pt x="37" y="8"/>
                    <a:pt x="67" y="8"/>
                    <a:pt x="70" y="8"/>
                  </a:cubicBezTo>
                  <a:cubicBezTo>
                    <a:pt x="70" y="11"/>
                    <a:pt x="70" y="21"/>
                    <a:pt x="70" y="23"/>
                  </a:cubicBezTo>
                  <a:cubicBezTo>
                    <a:pt x="67" y="23"/>
                    <a:pt x="55" y="23"/>
                    <a:pt x="52" y="23"/>
                  </a:cubicBezTo>
                  <a:cubicBezTo>
                    <a:pt x="52" y="22"/>
                    <a:pt x="52" y="22"/>
                    <a:pt x="52" y="21"/>
                  </a:cubicBezTo>
                  <a:cubicBezTo>
                    <a:pt x="55" y="21"/>
                    <a:pt x="60" y="21"/>
                    <a:pt x="60" y="21"/>
                  </a:cubicBezTo>
                  <a:lnTo>
                    <a:pt x="60" y="12"/>
                  </a:lnTo>
                  <a:lnTo>
                    <a:pt x="44" y="12"/>
                  </a:lnTo>
                  <a:lnTo>
                    <a:pt x="44" y="31"/>
                  </a:lnTo>
                  <a:lnTo>
                    <a:pt x="79" y="31"/>
                  </a:lnTo>
                  <a:lnTo>
                    <a:pt x="79" y="0"/>
                  </a:lnTo>
                  <a:lnTo>
                    <a:pt x="77" y="0"/>
                  </a:lnTo>
                  <a:close/>
                  <a:moveTo>
                    <a:pt x="75" y="3"/>
                  </a:moveTo>
                  <a:cubicBezTo>
                    <a:pt x="75" y="6"/>
                    <a:pt x="75" y="25"/>
                    <a:pt x="75" y="28"/>
                  </a:cubicBezTo>
                  <a:cubicBezTo>
                    <a:pt x="72" y="28"/>
                    <a:pt x="50" y="28"/>
                    <a:pt x="47" y="28"/>
                  </a:cubicBezTo>
                  <a:cubicBezTo>
                    <a:pt x="47" y="26"/>
                    <a:pt x="47" y="18"/>
                    <a:pt x="47" y="15"/>
                  </a:cubicBezTo>
                  <a:cubicBezTo>
                    <a:pt x="49" y="15"/>
                    <a:pt x="55" y="15"/>
                    <a:pt x="57" y="15"/>
                  </a:cubicBezTo>
                  <a:cubicBezTo>
                    <a:pt x="57" y="16"/>
                    <a:pt x="57" y="16"/>
                    <a:pt x="57" y="17"/>
                  </a:cubicBezTo>
                  <a:cubicBezTo>
                    <a:pt x="55" y="17"/>
                    <a:pt x="49" y="17"/>
                    <a:pt x="49" y="17"/>
                  </a:cubicBezTo>
                  <a:lnTo>
                    <a:pt x="49" y="27"/>
                  </a:lnTo>
                  <a:lnTo>
                    <a:pt x="73" y="27"/>
                  </a:lnTo>
                  <a:lnTo>
                    <a:pt x="73" y="5"/>
                  </a:lnTo>
                  <a:lnTo>
                    <a:pt x="31" y="5"/>
                  </a:lnTo>
                  <a:cubicBezTo>
                    <a:pt x="31" y="5"/>
                    <a:pt x="31" y="14"/>
                    <a:pt x="31" y="17"/>
                  </a:cubicBezTo>
                  <a:cubicBezTo>
                    <a:pt x="28" y="17"/>
                    <a:pt x="10" y="17"/>
                    <a:pt x="10" y="17"/>
                  </a:cubicBezTo>
                  <a:lnTo>
                    <a:pt x="10" y="33"/>
                  </a:lnTo>
                  <a:cubicBezTo>
                    <a:pt x="10" y="33"/>
                    <a:pt x="14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4" y="35"/>
                    <a:pt x="10" y="35"/>
                    <a:pt x="10" y="35"/>
                  </a:cubicBezTo>
                  <a:lnTo>
                    <a:pt x="10" y="42"/>
                  </a:lnTo>
                  <a:cubicBezTo>
                    <a:pt x="10" y="42"/>
                    <a:pt x="14" y="42"/>
                    <a:pt x="16" y="42"/>
                  </a:cubicBezTo>
                  <a:cubicBezTo>
                    <a:pt x="16" y="42"/>
                    <a:pt x="16" y="43"/>
                    <a:pt x="16" y="43"/>
                  </a:cubicBezTo>
                  <a:cubicBezTo>
                    <a:pt x="14" y="43"/>
                    <a:pt x="10" y="43"/>
                    <a:pt x="10" y="43"/>
                  </a:cubicBezTo>
                  <a:lnTo>
                    <a:pt x="10" y="62"/>
                  </a:lnTo>
                  <a:cubicBezTo>
                    <a:pt x="10" y="62"/>
                    <a:pt x="23" y="62"/>
                    <a:pt x="26" y="62"/>
                  </a:cubicBezTo>
                  <a:cubicBezTo>
                    <a:pt x="26" y="65"/>
                    <a:pt x="26" y="72"/>
                    <a:pt x="26" y="72"/>
                  </a:cubicBezTo>
                  <a:lnTo>
                    <a:pt x="40" y="72"/>
                  </a:lnTo>
                  <a:cubicBezTo>
                    <a:pt x="40" y="72"/>
                    <a:pt x="40" y="64"/>
                    <a:pt x="40" y="61"/>
                  </a:cubicBezTo>
                  <a:cubicBezTo>
                    <a:pt x="43" y="61"/>
                    <a:pt x="52" y="61"/>
                    <a:pt x="52" y="61"/>
                  </a:cubicBezTo>
                  <a:lnTo>
                    <a:pt x="52" y="42"/>
                  </a:lnTo>
                  <a:lnTo>
                    <a:pt x="34" y="42"/>
                  </a:lnTo>
                  <a:cubicBezTo>
                    <a:pt x="34" y="42"/>
                    <a:pt x="34" y="50"/>
                    <a:pt x="34" y="52"/>
                  </a:cubicBezTo>
                  <a:cubicBezTo>
                    <a:pt x="34" y="52"/>
                    <a:pt x="34" y="52"/>
                    <a:pt x="33" y="52"/>
                  </a:cubicBezTo>
                  <a:cubicBezTo>
                    <a:pt x="33" y="50"/>
                    <a:pt x="33" y="43"/>
                    <a:pt x="33" y="40"/>
                  </a:cubicBezTo>
                  <a:cubicBezTo>
                    <a:pt x="35" y="40"/>
                    <a:pt x="50" y="40"/>
                    <a:pt x="53" y="40"/>
                  </a:cubicBezTo>
                  <a:cubicBezTo>
                    <a:pt x="53" y="43"/>
                    <a:pt x="53" y="61"/>
                    <a:pt x="53" y="64"/>
                  </a:cubicBezTo>
                  <a:cubicBezTo>
                    <a:pt x="50" y="64"/>
                    <a:pt x="41" y="64"/>
                    <a:pt x="41" y="64"/>
                  </a:cubicBezTo>
                  <a:cubicBezTo>
                    <a:pt x="41" y="64"/>
                    <a:pt x="41" y="72"/>
                    <a:pt x="41" y="74"/>
                  </a:cubicBezTo>
                  <a:cubicBezTo>
                    <a:pt x="39" y="74"/>
                    <a:pt x="27" y="74"/>
                    <a:pt x="24" y="74"/>
                  </a:cubicBezTo>
                  <a:cubicBezTo>
                    <a:pt x="24" y="72"/>
                    <a:pt x="24" y="64"/>
                    <a:pt x="24" y="64"/>
                  </a:cubicBezTo>
                  <a:cubicBezTo>
                    <a:pt x="24" y="64"/>
                    <a:pt x="10" y="64"/>
                    <a:pt x="7" y="64"/>
                  </a:cubicBezTo>
                  <a:cubicBezTo>
                    <a:pt x="7" y="62"/>
                    <a:pt x="7" y="49"/>
                    <a:pt x="7" y="49"/>
                  </a:cubicBezTo>
                  <a:cubicBezTo>
                    <a:pt x="7" y="49"/>
                    <a:pt x="5" y="49"/>
                    <a:pt x="4" y="49"/>
                  </a:cubicBezTo>
                  <a:cubicBezTo>
                    <a:pt x="4" y="46"/>
                    <a:pt x="4" y="29"/>
                    <a:pt x="4" y="26"/>
                  </a:cubicBezTo>
                  <a:cubicBezTo>
                    <a:pt x="5" y="26"/>
                    <a:pt x="7" y="26"/>
                    <a:pt x="7" y="26"/>
                  </a:cubicBezTo>
                  <a:cubicBezTo>
                    <a:pt x="7" y="26"/>
                    <a:pt x="7" y="17"/>
                    <a:pt x="7" y="14"/>
                  </a:cubicBezTo>
                  <a:cubicBezTo>
                    <a:pt x="10" y="14"/>
                    <a:pt x="29" y="14"/>
                    <a:pt x="29" y="14"/>
                  </a:cubicBezTo>
                  <a:cubicBezTo>
                    <a:pt x="29" y="14"/>
                    <a:pt x="29" y="5"/>
                    <a:pt x="29" y="3"/>
                  </a:cubicBezTo>
                  <a:cubicBezTo>
                    <a:pt x="32" y="3"/>
                    <a:pt x="72" y="3"/>
                    <a:pt x="75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2" name="Freeform 10"/>
            <p:cNvSpPr>
              <a:spLocks noEditPoints="1"/>
            </p:cNvSpPr>
            <p:nvPr userDrawn="1"/>
          </p:nvSpPr>
          <p:spPr bwMode="auto">
            <a:xfrm>
              <a:off x="5027" y="121"/>
              <a:ext cx="476" cy="37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63" y="31"/>
                </a:cxn>
                <a:cxn ang="0">
                  <a:pos x="48" y="13"/>
                </a:cxn>
                <a:cxn ang="0">
                  <a:pos x="56" y="21"/>
                </a:cxn>
                <a:cxn ang="0">
                  <a:pos x="43" y="23"/>
                </a:cxn>
                <a:cxn ang="0">
                  <a:pos x="83" y="8"/>
                </a:cxn>
                <a:cxn ang="0">
                  <a:pos x="75" y="30"/>
                </a:cxn>
                <a:cxn ang="0">
                  <a:pos x="53" y="48"/>
                </a:cxn>
                <a:cxn ang="0">
                  <a:pos x="35" y="69"/>
                </a:cxn>
                <a:cxn ang="0">
                  <a:pos x="9" y="41"/>
                </a:cxn>
                <a:cxn ang="0">
                  <a:pos x="31" y="55"/>
                </a:cxn>
                <a:cxn ang="0">
                  <a:pos x="27" y="47"/>
                </a:cxn>
                <a:cxn ang="0">
                  <a:pos x="19" y="63"/>
                </a:cxn>
                <a:cxn ang="0">
                  <a:pos x="39" y="33"/>
                </a:cxn>
                <a:cxn ang="0">
                  <a:pos x="0" y="77"/>
                </a:cxn>
                <a:cxn ang="0">
                  <a:pos x="63" y="54"/>
                </a:cxn>
                <a:cxn ang="0">
                  <a:pos x="63" y="41"/>
                </a:cxn>
                <a:cxn ang="0">
                  <a:pos x="76" y="39"/>
                </a:cxn>
                <a:cxn ang="0">
                  <a:pos x="99" y="17"/>
                </a:cxn>
                <a:cxn ang="0">
                  <a:pos x="90" y="1"/>
                </a:cxn>
                <a:cxn ang="0">
                  <a:pos x="88" y="0"/>
                </a:cxn>
                <a:cxn ang="0">
                  <a:pos x="87" y="4"/>
                </a:cxn>
                <a:cxn ang="0">
                  <a:pos x="76" y="35"/>
                </a:cxn>
                <a:cxn ang="0">
                  <a:pos x="57" y="46"/>
                </a:cxn>
                <a:cxn ang="0">
                  <a:pos x="37" y="74"/>
                </a:cxn>
                <a:cxn ang="0">
                  <a:pos x="4" y="37"/>
                </a:cxn>
                <a:cxn ang="0">
                  <a:pos x="36" y="59"/>
                </a:cxn>
                <a:cxn ang="0">
                  <a:pos x="23" y="51"/>
                </a:cxn>
                <a:cxn ang="0">
                  <a:pos x="23" y="59"/>
                </a:cxn>
                <a:cxn ang="0">
                  <a:pos x="34" y="38"/>
                </a:cxn>
                <a:cxn ang="0">
                  <a:pos x="6" y="72"/>
                </a:cxn>
                <a:cxn ang="0">
                  <a:pos x="56" y="53"/>
                </a:cxn>
                <a:cxn ang="0">
                  <a:pos x="60" y="36"/>
                </a:cxn>
                <a:cxn ang="0">
                  <a:pos x="75" y="35"/>
                </a:cxn>
                <a:cxn ang="0">
                  <a:pos x="92" y="18"/>
                </a:cxn>
                <a:cxn ang="0">
                  <a:pos x="86" y="6"/>
                </a:cxn>
                <a:cxn ang="0">
                  <a:pos x="40" y="5"/>
                </a:cxn>
                <a:cxn ang="0">
                  <a:pos x="60" y="26"/>
                </a:cxn>
                <a:cxn ang="0">
                  <a:pos x="39" y="27"/>
                </a:cxn>
                <a:cxn ang="0">
                  <a:pos x="87" y="4"/>
                </a:cxn>
                <a:cxn ang="0">
                  <a:pos x="60" y="18"/>
                </a:cxn>
                <a:cxn ang="0">
                  <a:pos x="51" y="17"/>
                </a:cxn>
              </a:cxnLst>
              <a:rect l="0" t="0" r="r" b="b"/>
              <a:pathLst>
                <a:path w="99" h="77">
                  <a:moveTo>
                    <a:pt x="37" y="0"/>
                  </a:moveTo>
                  <a:lnTo>
                    <a:pt x="35" y="0"/>
                  </a:lnTo>
                  <a:lnTo>
                    <a:pt x="35" y="31"/>
                  </a:lnTo>
                  <a:lnTo>
                    <a:pt x="63" y="31"/>
                  </a:lnTo>
                  <a:lnTo>
                    <a:pt x="63" y="13"/>
                  </a:lnTo>
                  <a:lnTo>
                    <a:pt x="48" y="13"/>
                  </a:lnTo>
                  <a:lnTo>
                    <a:pt x="48" y="21"/>
                  </a:lnTo>
                  <a:cubicBezTo>
                    <a:pt x="48" y="21"/>
                    <a:pt x="54" y="21"/>
                    <a:pt x="56" y="21"/>
                  </a:cubicBezTo>
                  <a:cubicBezTo>
                    <a:pt x="56" y="22"/>
                    <a:pt x="56" y="22"/>
                    <a:pt x="56" y="23"/>
                  </a:cubicBezTo>
                  <a:cubicBezTo>
                    <a:pt x="54" y="23"/>
                    <a:pt x="46" y="23"/>
                    <a:pt x="43" y="23"/>
                  </a:cubicBezTo>
                  <a:cubicBezTo>
                    <a:pt x="43" y="20"/>
                    <a:pt x="43" y="11"/>
                    <a:pt x="43" y="8"/>
                  </a:cubicBezTo>
                  <a:cubicBezTo>
                    <a:pt x="46" y="8"/>
                    <a:pt x="80" y="8"/>
                    <a:pt x="83" y="8"/>
                  </a:cubicBezTo>
                  <a:cubicBezTo>
                    <a:pt x="84" y="12"/>
                    <a:pt x="86" y="16"/>
                    <a:pt x="87" y="18"/>
                  </a:cubicBezTo>
                  <a:cubicBezTo>
                    <a:pt x="86" y="19"/>
                    <a:pt x="77" y="29"/>
                    <a:pt x="75" y="30"/>
                  </a:cubicBezTo>
                  <a:cubicBezTo>
                    <a:pt x="71" y="29"/>
                    <a:pt x="64" y="29"/>
                    <a:pt x="58" y="34"/>
                  </a:cubicBezTo>
                  <a:cubicBezTo>
                    <a:pt x="53" y="38"/>
                    <a:pt x="53" y="44"/>
                    <a:pt x="53" y="48"/>
                  </a:cubicBezTo>
                  <a:cubicBezTo>
                    <a:pt x="53" y="50"/>
                    <a:pt x="53" y="51"/>
                    <a:pt x="53" y="52"/>
                  </a:cubicBezTo>
                  <a:cubicBezTo>
                    <a:pt x="52" y="53"/>
                    <a:pt x="36" y="68"/>
                    <a:pt x="35" y="69"/>
                  </a:cubicBezTo>
                  <a:cubicBezTo>
                    <a:pt x="34" y="69"/>
                    <a:pt x="12" y="69"/>
                    <a:pt x="9" y="69"/>
                  </a:cubicBezTo>
                  <a:cubicBezTo>
                    <a:pt x="9" y="66"/>
                    <a:pt x="9" y="44"/>
                    <a:pt x="9" y="41"/>
                  </a:cubicBezTo>
                  <a:cubicBezTo>
                    <a:pt x="12" y="41"/>
                    <a:pt x="28" y="41"/>
                    <a:pt x="31" y="41"/>
                  </a:cubicBezTo>
                  <a:cubicBezTo>
                    <a:pt x="31" y="44"/>
                    <a:pt x="31" y="53"/>
                    <a:pt x="31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7" y="53"/>
                    <a:pt x="27" y="47"/>
                    <a:pt x="27" y="47"/>
                  </a:cubicBezTo>
                  <a:lnTo>
                    <a:pt x="19" y="47"/>
                  </a:lnTo>
                  <a:lnTo>
                    <a:pt x="19" y="63"/>
                  </a:lnTo>
                  <a:lnTo>
                    <a:pt x="39" y="63"/>
                  </a:lnTo>
                  <a:lnTo>
                    <a:pt x="39" y="33"/>
                  </a:lnTo>
                  <a:lnTo>
                    <a:pt x="0" y="33"/>
                  </a:lnTo>
                  <a:lnTo>
                    <a:pt x="0" y="77"/>
                  </a:lnTo>
                  <a:lnTo>
                    <a:pt x="38" y="77"/>
                  </a:lnTo>
                  <a:lnTo>
                    <a:pt x="63" y="54"/>
                  </a:lnTo>
                  <a:lnTo>
                    <a:pt x="62" y="52"/>
                  </a:lnTo>
                  <a:cubicBezTo>
                    <a:pt x="60" y="49"/>
                    <a:pt x="58" y="45"/>
                    <a:pt x="63" y="41"/>
                  </a:cubicBezTo>
                  <a:cubicBezTo>
                    <a:pt x="68" y="35"/>
                    <a:pt x="75" y="39"/>
                    <a:pt x="75" y="39"/>
                  </a:cubicBezTo>
                  <a:lnTo>
                    <a:pt x="76" y="39"/>
                  </a:lnTo>
                  <a:lnTo>
                    <a:pt x="77" y="39"/>
                  </a:lnTo>
                  <a:lnTo>
                    <a:pt x="99" y="17"/>
                  </a:lnTo>
                  <a:lnTo>
                    <a:pt x="97" y="16"/>
                  </a:lnTo>
                  <a:cubicBezTo>
                    <a:pt x="95" y="14"/>
                    <a:pt x="91" y="6"/>
                    <a:pt x="90" y="1"/>
                  </a:cubicBezTo>
                  <a:lnTo>
                    <a:pt x="89" y="0"/>
                  </a:lnTo>
                  <a:lnTo>
                    <a:pt x="88" y="0"/>
                  </a:lnTo>
                  <a:lnTo>
                    <a:pt x="37" y="0"/>
                  </a:lnTo>
                  <a:close/>
                  <a:moveTo>
                    <a:pt x="87" y="4"/>
                  </a:moveTo>
                  <a:cubicBezTo>
                    <a:pt x="88" y="7"/>
                    <a:pt x="91" y="14"/>
                    <a:pt x="94" y="17"/>
                  </a:cubicBezTo>
                  <a:cubicBezTo>
                    <a:pt x="92" y="19"/>
                    <a:pt x="77" y="34"/>
                    <a:pt x="76" y="35"/>
                  </a:cubicBezTo>
                  <a:cubicBezTo>
                    <a:pt x="72" y="34"/>
                    <a:pt x="65" y="33"/>
                    <a:pt x="60" y="38"/>
                  </a:cubicBezTo>
                  <a:cubicBezTo>
                    <a:pt x="58" y="41"/>
                    <a:pt x="57" y="44"/>
                    <a:pt x="57" y="46"/>
                  </a:cubicBezTo>
                  <a:cubicBezTo>
                    <a:pt x="57" y="49"/>
                    <a:pt x="58" y="52"/>
                    <a:pt x="59" y="53"/>
                  </a:cubicBezTo>
                  <a:cubicBezTo>
                    <a:pt x="57" y="55"/>
                    <a:pt x="38" y="73"/>
                    <a:pt x="37" y="74"/>
                  </a:cubicBezTo>
                  <a:cubicBezTo>
                    <a:pt x="36" y="74"/>
                    <a:pt x="7" y="74"/>
                    <a:pt x="4" y="74"/>
                  </a:cubicBezTo>
                  <a:cubicBezTo>
                    <a:pt x="4" y="71"/>
                    <a:pt x="4" y="40"/>
                    <a:pt x="4" y="37"/>
                  </a:cubicBezTo>
                  <a:cubicBezTo>
                    <a:pt x="7" y="37"/>
                    <a:pt x="33" y="37"/>
                    <a:pt x="36" y="37"/>
                  </a:cubicBezTo>
                  <a:cubicBezTo>
                    <a:pt x="36" y="39"/>
                    <a:pt x="36" y="56"/>
                    <a:pt x="36" y="59"/>
                  </a:cubicBezTo>
                  <a:cubicBezTo>
                    <a:pt x="33" y="59"/>
                    <a:pt x="25" y="59"/>
                    <a:pt x="22" y="59"/>
                  </a:cubicBezTo>
                  <a:cubicBezTo>
                    <a:pt x="22" y="57"/>
                    <a:pt x="22" y="53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3" y="53"/>
                    <a:pt x="23" y="59"/>
                    <a:pt x="23" y="59"/>
                  </a:cubicBezTo>
                  <a:lnTo>
                    <a:pt x="34" y="59"/>
                  </a:lnTo>
                  <a:lnTo>
                    <a:pt x="34" y="38"/>
                  </a:lnTo>
                  <a:lnTo>
                    <a:pt x="6" y="38"/>
                  </a:lnTo>
                  <a:lnTo>
                    <a:pt x="6" y="72"/>
                  </a:lnTo>
                  <a:lnTo>
                    <a:pt x="37" y="72"/>
                  </a:lnTo>
                  <a:lnTo>
                    <a:pt x="56" y="53"/>
                  </a:lnTo>
                  <a:lnTo>
                    <a:pt x="56" y="52"/>
                  </a:lnTo>
                  <a:cubicBezTo>
                    <a:pt x="56" y="52"/>
                    <a:pt x="54" y="41"/>
                    <a:pt x="60" y="36"/>
                  </a:cubicBezTo>
                  <a:cubicBezTo>
                    <a:pt x="66" y="32"/>
                    <a:pt x="73" y="33"/>
                    <a:pt x="74" y="33"/>
                  </a:cubicBezTo>
                  <a:lnTo>
                    <a:pt x="75" y="35"/>
                  </a:lnTo>
                  <a:lnTo>
                    <a:pt x="77" y="33"/>
                  </a:lnTo>
                  <a:lnTo>
                    <a:pt x="92" y="18"/>
                  </a:lnTo>
                  <a:lnTo>
                    <a:pt x="91" y="17"/>
                  </a:lnTo>
                  <a:cubicBezTo>
                    <a:pt x="90" y="15"/>
                    <a:pt x="86" y="9"/>
                    <a:pt x="86" y="6"/>
                  </a:cubicBezTo>
                  <a:lnTo>
                    <a:pt x="85" y="5"/>
                  </a:lnTo>
                  <a:lnTo>
                    <a:pt x="40" y="5"/>
                  </a:lnTo>
                  <a:lnTo>
                    <a:pt x="40" y="26"/>
                  </a:lnTo>
                  <a:lnTo>
                    <a:pt x="60" y="26"/>
                  </a:lnTo>
                  <a:cubicBezTo>
                    <a:pt x="60" y="27"/>
                    <a:pt x="60" y="27"/>
                    <a:pt x="60" y="27"/>
                  </a:cubicBezTo>
                  <a:cubicBezTo>
                    <a:pt x="57" y="27"/>
                    <a:pt x="41" y="27"/>
                    <a:pt x="39" y="27"/>
                  </a:cubicBezTo>
                  <a:cubicBezTo>
                    <a:pt x="39" y="24"/>
                    <a:pt x="39" y="6"/>
                    <a:pt x="39" y="4"/>
                  </a:cubicBezTo>
                  <a:cubicBezTo>
                    <a:pt x="42" y="4"/>
                    <a:pt x="84" y="4"/>
                    <a:pt x="87" y="4"/>
                  </a:cubicBezTo>
                  <a:close/>
                  <a:moveTo>
                    <a:pt x="60" y="17"/>
                  </a:moveTo>
                  <a:cubicBezTo>
                    <a:pt x="60" y="17"/>
                    <a:pt x="60" y="17"/>
                    <a:pt x="60" y="18"/>
                  </a:cubicBezTo>
                  <a:cubicBezTo>
                    <a:pt x="60" y="18"/>
                    <a:pt x="54" y="18"/>
                    <a:pt x="51" y="18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7"/>
                    <a:pt x="58" y="17"/>
                    <a:pt x="60" y="17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3" name="Freeform 11"/>
            <p:cNvSpPr>
              <a:spLocks noEditPoints="1"/>
            </p:cNvSpPr>
            <p:nvPr userDrawn="1"/>
          </p:nvSpPr>
          <p:spPr bwMode="auto">
            <a:xfrm>
              <a:off x="5224" y="577"/>
              <a:ext cx="380" cy="37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66" y="35"/>
                </a:cxn>
                <a:cxn ang="0">
                  <a:pos x="57" y="19"/>
                </a:cxn>
                <a:cxn ang="0">
                  <a:pos x="55" y="26"/>
                </a:cxn>
                <a:cxn ang="0">
                  <a:pos x="70" y="9"/>
                </a:cxn>
                <a:cxn ang="0">
                  <a:pos x="58" y="44"/>
                </a:cxn>
                <a:cxn ang="0">
                  <a:pos x="49" y="65"/>
                </a:cxn>
                <a:cxn ang="0">
                  <a:pos x="31" y="59"/>
                </a:cxn>
                <a:cxn ang="0">
                  <a:pos x="19" y="65"/>
                </a:cxn>
                <a:cxn ang="0">
                  <a:pos x="9" y="49"/>
                </a:cxn>
                <a:cxn ang="0">
                  <a:pos x="20" y="42"/>
                </a:cxn>
                <a:cxn ang="0">
                  <a:pos x="32" y="31"/>
                </a:cxn>
                <a:cxn ang="0">
                  <a:pos x="22" y="41"/>
                </a:cxn>
                <a:cxn ang="0">
                  <a:pos x="41" y="49"/>
                </a:cxn>
                <a:cxn ang="0">
                  <a:pos x="10" y="22"/>
                </a:cxn>
                <a:cxn ang="0">
                  <a:pos x="0" y="34"/>
                </a:cxn>
                <a:cxn ang="0">
                  <a:pos x="10" y="58"/>
                </a:cxn>
                <a:cxn ang="0">
                  <a:pos x="25" y="74"/>
                </a:cxn>
                <a:cxn ang="0">
                  <a:pos x="55" y="78"/>
                </a:cxn>
                <a:cxn ang="0">
                  <a:pos x="67" y="75"/>
                </a:cxn>
                <a:cxn ang="0">
                  <a:pos x="79" y="53"/>
                </a:cxn>
                <a:cxn ang="0">
                  <a:pos x="77" y="0"/>
                </a:cxn>
                <a:cxn ang="0">
                  <a:pos x="75" y="49"/>
                </a:cxn>
                <a:cxn ang="0">
                  <a:pos x="64" y="71"/>
                </a:cxn>
                <a:cxn ang="0">
                  <a:pos x="52" y="75"/>
                </a:cxn>
                <a:cxn ang="0">
                  <a:pos x="29" y="71"/>
                </a:cxn>
                <a:cxn ang="0">
                  <a:pos x="13" y="54"/>
                </a:cxn>
                <a:cxn ang="0">
                  <a:pos x="4" y="37"/>
                </a:cxn>
                <a:cxn ang="0">
                  <a:pos x="13" y="26"/>
                </a:cxn>
                <a:cxn ang="0">
                  <a:pos x="37" y="46"/>
                </a:cxn>
                <a:cxn ang="0">
                  <a:pos x="25" y="44"/>
                </a:cxn>
                <a:cxn ang="0">
                  <a:pos x="35" y="27"/>
                </a:cxn>
                <a:cxn ang="0">
                  <a:pos x="16" y="38"/>
                </a:cxn>
                <a:cxn ang="0">
                  <a:pos x="6" y="53"/>
                </a:cxn>
                <a:cxn ang="0">
                  <a:pos x="15" y="69"/>
                </a:cxn>
                <a:cxn ang="0">
                  <a:pos x="34" y="63"/>
                </a:cxn>
                <a:cxn ang="0">
                  <a:pos x="36" y="68"/>
                </a:cxn>
                <a:cxn ang="0">
                  <a:pos x="43" y="63"/>
                </a:cxn>
                <a:cxn ang="0">
                  <a:pos x="45" y="68"/>
                </a:cxn>
                <a:cxn ang="0">
                  <a:pos x="61" y="48"/>
                </a:cxn>
                <a:cxn ang="0">
                  <a:pos x="73" y="5"/>
                </a:cxn>
                <a:cxn ang="0">
                  <a:pos x="51" y="30"/>
                </a:cxn>
                <a:cxn ang="0">
                  <a:pos x="61" y="22"/>
                </a:cxn>
                <a:cxn ang="0">
                  <a:pos x="63" y="31"/>
                </a:cxn>
                <a:cxn ang="0">
                  <a:pos x="50" y="4"/>
                </a:cxn>
              </a:cxnLst>
              <a:rect l="0" t="0" r="r" b="b"/>
              <a:pathLst>
                <a:path w="79" h="78">
                  <a:moveTo>
                    <a:pt x="77" y="0"/>
                  </a:moveTo>
                  <a:lnTo>
                    <a:pt x="46" y="0"/>
                  </a:lnTo>
                  <a:lnTo>
                    <a:pt x="46" y="35"/>
                  </a:lnTo>
                  <a:lnTo>
                    <a:pt x="66" y="35"/>
                  </a:lnTo>
                  <a:lnTo>
                    <a:pt x="66" y="19"/>
                  </a:lnTo>
                  <a:lnTo>
                    <a:pt x="57" y="19"/>
                  </a:lnTo>
                  <a:cubicBezTo>
                    <a:pt x="57" y="19"/>
                    <a:pt x="57" y="24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4"/>
                    <a:pt x="55" y="11"/>
                    <a:pt x="55" y="9"/>
                  </a:cubicBezTo>
                  <a:cubicBezTo>
                    <a:pt x="57" y="9"/>
                    <a:pt x="67" y="9"/>
                    <a:pt x="70" y="9"/>
                  </a:cubicBezTo>
                  <a:cubicBezTo>
                    <a:pt x="70" y="12"/>
                    <a:pt x="70" y="41"/>
                    <a:pt x="70" y="44"/>
                  </a:cubicBezTo>
                  <a:cubicBezTo>
                    <a:pt x="67" y="44"/>
                    <a:pt x="58" y="44"/>
                    <a:pt x="58" y="44"/>
                  </a:cubicBezTo>
                  <a:cubicBezTo>
                    <a:pt x="58" y="44"/>
                    <a:pt x="58" y="62"/>
                    <a:pt x="58" y="65"/>
                  </a:cubicBezTo>
                  <a:cubicBezTo>
                    <a:pt x="55" y="65"/>
                    <a:pt x="51" y="65"/>
                    <a:pt x="49" y="65"/>
                  </a:cubicBezTo>
                  <a:cubicBezTo>
                    <a:pt x="49" y="63"/>
                    <a:pt x="49" y="59"/>
                    <a:pt x="49" y="59"/>
                  </a:cubicBezTo>
                  <a:lnTo>
                    <a:pt x="31" y="59"/>
                  </a:lnTo>
                  <a:cubicBezTo>
                    <a:pt x="31" y="59"/>
                    <a:pt x="31" y="64"/>
                    <a:pt x="31" y="65"/>
                  </a:cubicBezTo>
                  <a:cubicBezTo>
                    <a:pt x="29" y="65"/>
                    <a:pt x="21" y="65"/>
                    <a:pt x="19" y="65"/>
                  </a:cubicBezTo>
                  <a:cubicBezTo>
                    <a:pt x="19" y="63"/>
                    <a:pt x="19" y="49"/>
                    <a:pt x="19" y="49"/>
                  </a:cubicBezTo>
                  <a:cubicBezTo>
                    <a:pt x="19" y="49"/>
                    <a:pt x="11" y="49"/>
                    <a:pt x="9" y="49"/>
                  </a:cubicBezTo>
                  <a:cubicBezTo>
                    <a:pt x="9" y="47"/>
                    <a:pt x="9" y="44"/>
                    <a:pt x="9" y="42"/>
                  </a:cubicBezTo>
                  <a:cubicBezTo>
                    <a:pt x="12" y="42"/>
                    <a:pt x="20" y="42"/>
                    <a:pt x="20" y="42"/>
                  </a:cubicBezTo>
                  <a:cubicBezTo>
                    <a:pt x="20" y="42"/>
                    <a:pt x="20" y="33"/>
                    <a:pt x="20" y="31"/>
                  </a:cubicBezTo>
                  <a:cubicBezTo>
                    <a:pt x="22" y="31"/>
                    <a:pt x="29" y="31"/>
                    <a:pt x="32" y="31"/>
                  </a:cubicBezTo>
                  <a:cubicBezTo>
                    <a:pt x="32" y="33"/>
                    <a:pt x="32" y="39"/>
                    <a:pt x="32" y="41"/>
                  </a:cubicBezTo>
                  <a:cubicBezTo>
                    <a:pt x="29" y="41"/>
                    <a:pt x="22" y="41"/>
                    <a:pt x="22" y="41"/>
                  </a:cubicBezTo>
                  <a:lnTo>
                    <a:pt x="22" y="49"/>
                  </a:lnTo>
                  <a:lnTo>
                    <a:pt x="41" y="49"/>
                  </a:lnTo>
                  <a:lnTo>
                    <a:pt x="41" y="22"/>
                  </a:lnTo>
                  <a:lnTo>
                    <a:pt x="10" y="22"/>
                  </a:lnTo>
                  <a:cubicBezTo>
                    <a:pt x="10" y="22"/>
                    <a:pt x="10" y="31"/>
                    <a:pt x="10" y="34"/>
                  </a:cubicBezTo>
                  <a:cubicBezTo>
                    <a:pt x="8" y="34"/>
                    <a:pt x="0" y="34"/>
                    <a:pt x="0" y="34"/>
                  </a:cubicBezTo>
                  <a:lnTo>
                    <a:pt x="0" y="58"/>
                  </a:lnTo>
                  <a:cubicBezTo>
                    <a:pt x="0" y="58"/>
                    <a:pt x="8" y="58"/>
                    <a:pt x="10" y="58"/>
                  </a:cubicBezTo>
                  <a:cubicBezTo>
                    <a:pt x="10" y="61"/>
                    <a:pt x="10" y="74"/>
                    <a:pt x="10" y="74"/>
                  </a:cubicBezTo>
                  <a:cubicBezTo>
                    <a:pt x="10" y="74"/>
                    <a:pt x="23" y="74"/>
                    <a:pt x="25" y="74"/>
                  </a:cubicBezTo>
                  <a:cubicBezTo>
                    <a:pt x="25" y="75"/>
                    <a:pt x="25" y="78"/>
                    <a:pt x="25" y="78"/>
                  </a:cubicBezTo>
                  <a:lnTo>
                    <a:pt x="55" y="78"/>
                  </a:lnTo>
                  <a:cubicBezTo>
                    <a:pt x="55" y="78"/>
                    <a:pt x="55" y="75"/>
                    <a:pt x="55" y="75"/>
                  </a:cubicBezTo>
                  <a:cubicBezTo>
                    <a:pt x="57" y="75"/>
                    <a:pt x="67" y="75"/>
                    <a:pt x="67" y="75"/>
                  </a:cubicBezTo>
                  <a:cubicBezTo>
                    <a:pt x="67" y="75"/>
                    <a:pt x="67" y="56"/>
                    <a:pt x="67" y="53"/>
                  </a:cubicBezTo>
                  <a:cubicBezTo>
                    <a:pt x="69" y="53"/>
                    <a:pt x="79" y="53"/>
                    <a:pt x="79" y="53"/>
                  </a:cubicBezTo>
                  <a:lnTo>
                    <a:pt x="79" y="0"/>
                  </a:lnTo>
                  <a:lnTo>
                    <a:pt x="77" y="0"/>
                  </a:lnTo>
                  <a:close/>
                  <a:moveTo>
                    <a:pt x="75" y="4"/>
                  </a:moveTo>
                  <a:cubicBezTo>
                    <a:pt x="75" y="7"/>
                    <a:pt x="75" y="46"/>
                    <a:pt x="75" y="49"/>
                  </a:cubicBezTo>
                  <a:cubicBezTo>
                    <a:pt x="73" y="49"/>
                    <a:pt x="64" y="49"/>
                    <a:pt x="64" y="49"/>
                  </a:cubicBezTo>
                  <a:cubicBezTo>
                    <a:pt x="64" y="49"/>
                    <a:pt x="64" y="68"/>
                    <a:pt x="64" y="71"/>
                  </a:cubicBezTo>
                  <a:cubicBezTo>
                    <a:pt x="61" y="71"/>
                    <a:pt x="52" y="71"/>
                    <a:pt x="52" y="71"/>
                  </a:cubicBezTo>
                  <a:cubicBezTo>
                    <a:pt x="52" y="71"/>
                    <a:pt x="52" y="74"/>
                    <a:pt x="52" y="75"/>
                  </a:cubicBezTo>
                  <a:cubicBezTo>
                    <a:pt x="49" y="75"/>
                    <a:pt x="32" y="75"/>
                    <a:pt x="29" y="75"/>
                  </a:cubicBezTo>
                  <a:cubicBezTo>
                    <a:pt x="29" y="74"/>
                    <a:pt x="29" y="71"/>
                    <a:pt x="29" y="71"/>
                  </a:cubicBezTo>
                  <a:cubicBezTo>
                    <a:pt x="29" y="71"/>
                    <a:pt x="16" y="71"/>
                    <a:pt x="13" y="71"/>
                  </a:cubicBezTo>
                  <a:cubicBezTo>
                    <a:pt x="13" y="68"/>
                    <a:pt x="13" y="54"/>
                    <a:pt x="13" y="54"/>
                  </a:cubicBezTo>
                  <a:cubicBezTo>
                    <a:pt x="13" y="54"/>
                    <a:pt x="6" y="54"/>
                    <a:pt x="4" y="54"/>
                  </a:cubicBezTo>
                  <a:cubicBezTo>
                    <a:pt x="4" y="52"/>
                    <a:pt x="4" y="40"/>
                    <a:pt x="4" y="37"/>
                  </a:cubicBezTo>
                  <a:cubicBezTo>
                    <a:pt x="6" y="37"/>
                    <a:pt x="13" y="37"/>
                    <a:pt x="13" y="37"/>
                  </a:cubicBezTo>
                  <a:cubicBezTo>
                    <a:pt x="13" y="37"/>
                    <a:pt x="13" y="28"/>
                    <a:pt x="13" y="26"/>
                  </a:cubicBezTo>
                  <a:cubicBezTo>
                    <a:pt x="16" y="26"/>
                    <a:pt x="35" y="26"/>
                    <a:pt x="37" y="26"/>
                  </a:cubicBezTo>
                  <a:cubicBezTo>
                    <a:pt x="37" y="29"/>
                    <a:pt x="37" y="43"/>
                    <a:pt x="37" y="46"/>
                  </a:cubicBezTo>
                  <a:cubicBezTo>
                    <a:pt x="35" y="46"/>
                    <a:pt x="28" y="46"/>
                    <a:pt x="25" y="46"/>
                  </a:cubicBezTo>
                  <a:cubicBezTo>
                    <a:pt x="25" y="45"/>
                    <a:pt x="25" y="45"/>
                    <a:pt x="25" y="44"/>
                  </a:cubicBezTo>
                  <a:cubicBezTo>
                    <a:pt x="28" y="44"/>
                    <a:pt x="35" y="44"/>
                    <a:pt x="35" y="44"/>
                  </a:cubicBezTo>
                  <a:lnTo>
                    <a:pt x="35" y="27"/>
                  </a:lnTo>
                  <a:lnTo>
                    <a:pt x="16" y="27"/>
                  </a:lnTo>
                  <a:cubicBezTo>
                    <a:pt x="16" y="27"/>
                    <a:pt x="16" y="36"/>
                    <a:pt x="16" y="38"/>
                  </a:cubicBezTo>
                  <a:cubicBezTo>
                    <a:pt x="14" y="38"/>
                    <a:pt x="6" y="38"/>
                    <a:pt x="6" y="38"/>
                  </a:cubicBezTo>
                  <a:lnTo>
                    <a:pt x="6" y="53"/>
                  </a:lnTo>
                  <a:cubicBezTo>
                    <a:pt x="6" y="53"/>
                    <a:pt x="13" y="53"/>
                    <a:pt x="15" y="53"/>
                  </a:cubicBezTo>
                  <a:cubicBezTo>
                    <a:pt x="15" y="55"/>
                    <a:pt x="15" y="69"/>
                    <a:pt x="15" y="69"/>
                  </a:cubicBezTo>
                  <a:lnTo>
                    <a:pt x="34" y="69"/>
                  </a:lnTo>
                  <a:cubicBezTo>
                    <a:pt x="34" y="69"/>
                    <a:pt x="34" y="65"/>
                    <a:pt x="34" y="63"/>
                  </a:cubicBezTo>
                  <a:cubicBezTo>
                    <a:pt x="35" y="63"/>
                    <a:pt x="35" y="63"/>
                    <a:pt x="36" y="63"/>
                  </a:cubicBezTo>
                  <a:cubicBezTo>
                    <a:pt x="36" y="65"/>
                    <a:pt x="36" y="68"/>
                    <a:pt x="36" y="68"/>
                  </a:cubicBezTo>
                  <a:lnTo>
                    <a:pt x="43" y="68"/>
                  </a:lnTo>
                  <a:cubicBezTo>
                    <a:pt x="43" y="68"/>
                    <a:pt x="43" y="65"/>
                    <a:pt x="43" y="63"/>
                  </a:cubicBezTo>
                  <a:cubicBezTo>
                    <a:pt x="44" y="63"/>
                    <a:pt x="44" y="63"/>
                    <a:pt x="45" y="63"/>
                  </a:cubicBezTo>
                  <a:cubicBezTo>
                    <a:pt x="45" y="65"/>
                    <a:pt x="45" y="68"/>
                    <a:pt x="45" y="68"/>
                  </a:cubicBezTo>
                  <a:lnTo>
                    <a:pt x="61" y="68"/>
                  </a:lnTo>
                  <a:cubicBezTo>
                    <a:pt x="61" y="68"/>
                    <a:pt x="61" y="50"/>
                    <a:pt x="61" y="48"/>
                  </a:cubicBezTo>
                  <a:cubicBezTo>
                    <a:pt x="63" y="48"/>
                    <a:pt x="73" y="48"/>
                    <a:pt x="73" y="48"/>
                  </a:cubicBezTo>
                  <a:lnTo>
                    <a:pt x="73" y="5"/>
                  </a:lnTo>
                  <a:lnTo>
                    <a:pt x="51" y="5"/>
                  </a:lnTo>
                  <a:lnTo>
                    <a:pt x="51" y="30"/>
                  </a:lnTo>
                  <a:lnTo>
                    <a:pt x="61" y="30"/>
                  </a:lnTo>
                  <a:cubicBezTo>
                    <a:pt x="61" y="30"/>
                    <a:pt x="61" y="24"/>
                    <a:pt x="61" y="22"/>
                  </a:cubicBezTo>
                  <a:cubicBezTo>
                    <a:pt x="61" y="22"/>
                    <a:pt x="62" y="22"/>
                    <a:pt x="63" y="22"/>
                  </a:cubicBezTo>
                  <a:cubicBezTo>
                    <a:pt x="63" y="24"/>
                    <a:pt x="63" y="29"/>
                    <a:pt x="63" y="31"/>
                  </a:cubicBezTo>
                  <a:cubicBezTo>
                    <a:pt x="60" y="31"/>
                    <a:pt x="52" y="31"/>
                    <a:pt x="50" y="31"/>
                  </a:cubicBezTo>
                  <a:cubicBezTo>
                    <a:pt x="50" y="29"/>
                    <a:pt x="50" y="7"/>
                    <a:pt x="50" y="4"/>
                  </a:cubicBezTo>
                  <a:cubicBezTo>
                    <a:pt x="53" y="4"/>
                    <a:pt x="72" y="4"/>
                    <a:pt x="75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4" name="Freeform 12"/>
            <p:cNvSpPr>
              <a:spLocks noEditPoints="1"/>
            </p:cNvSpPr>
            <p:nvPr userDrawn="1"/>
          </p:nvSpPr>
          <p:spPr bwMode="auto">
            <a:xfrm>
              <a:off x="5220" y="207"/>
              <a:ext cx="374" cy="471"/>
            </a:xfrm>
            <a:custGeom>
              <a:avLst/>
              <a:gdLst/>
              <a:ahLst/>
              <a:cxnLst>
                <a:cxn ang="0">
                  <a:pos x="38" y="23"/>
                </a:cxn>
                <a:cxn ang="0">
                  <a:pos x="37" y="36"/>
                </a:cxn>
                <a:cxn ang="0">
                  <a:pos x="24" y="36"/>
                </a:cxn>
                <a:cxn ang="0">
                  <a:pos x="0" y="61"/>
                </a:cxn>
                <a:cxn ang="0">
                  <a:pos x="45" y="98"/>
                </a:cxn>
                <a:cxn ang="0">
                  <a:pos x="15" y="60"/>
                </a:cxn>
                <a:cxn ang="0">
                  <a:pos x="30" y="80"/>
                </a:cxn>
                <a:cxn ang="0">
                  <a:pos x="22" y="72"/>
                </a:cxn>
                <a:cxn ang="0">
                  <a:pos x="36" y="68"/>
                </a:cxn>
                <a:cxn ang="0">
                  <a:pos x="9" y="89"/>
                </a:cxn>
                <a:cxn ang="0">
                  <a:pos x="26" y="46"/>
                </a:cxn>
                <a:cxn ang="0">
                  <a:pos x="48" y="28"/>
                </a:cxn>
                <a:cxn ang="0">
                  <a:pos x="60" y="12"/>
                </a:cxn>
                <a:cxn ang="0">
                  <a:pos x="70" y="56"/>
                </a:cxn>
                <a:cxn ang="0">
                  <a:pos x="55" y="43"/>
                </a:cxn>
                <a:cxn ang="0">
                  <a:pos x="57" y="51"/>
                </a:cxn>
                <a:cxn ang="0">
                  <a:pos x="65" y="36"/>
                </a:cxn>
                <a:cxn ang="0">
                  <a:pos x="47" y="64"/>
                </a:cxn>
                <a:cxn ang="0">
                  <a:pos x="78" y="10"/>
                </a:cxn>
                <a:cxn ang="0">
                  <a:pos x="62" y="2"/>
                </a:cxn>
                <a:cxn ang="0">
                  <a:pos x="59" y="2"/>
                </a:cxn>
                <a:cxn ang="0">
                  <a:pos x="74" y="13"/>
                </a:cxn>
                <a:cxn ang="0">
                  <a:pos x="51" y="60"/>
                </a:cxn>
                <a:cxn ang="0">
                  <a:pos x="61" y="39"/>
                </a:cxn>
                <a:cxn ang="0">
                  <a:pos x="60" y="48"/>
                </a:cxn>
                <a:cxn ang="0">
                  <a:pos x="52" y="39"/>
                </a:cxn>
                <a:cxn ang="0">
                  <a:pos x="73" y="59"/>
                </a:cxn>
                <a:cxn ang="0">
                  <a:pos x="72" y="14"/>
                </a:cxn>
                <a:cxn ang="0">
                  <a:pos x="60" y="8"/>
                </a:cxn>
                <a:cxn ang="0">
                  <a:pos x="44" y="25"/>
                </a:cxn>
                <a:cxn ang="0">
                  <a:pos x="26" y="43"/>
                </a:cxn>
                <a:cxn ang="0">
                  <a:pos x="6" y="62"/>
                </a:cxn>
                <a:cxn ang="0">
                  <a:pos x="40" y="93"/>
                </a:cxn>
                <a:cxn ang="0">
                  <a:pos x="19" y="65"/>
                </a:cxn>
                <a:cxn ang="0">
                  <a:pos x="27" y="75"/>
                </a:cxn>
                <a:cxn ang="0">
                  <a:pos x="18" y="77"/>
                </a:cxn>
                <a:cxn ang="0">
                  <a:pos x="41" y="63"/>
                </a:cxn>
                <a:cxn ang="0">
                  <a:pos x="4" y="95"/>
                </a:cxn>
                <a:cxn ang="0">
                  <a:pos x="24" y="40"/>
                </a:cxn>
                <a:cxn ang="0">
                  <a:pos x="44" y="29"/>
                </a:cxn>
                <a:cxn ang="0">
                  <a:pos x="61" y="5"/>
                </a:cxn>
              </a:cxnLst>
              <a:rect l="0" t="0" r="r" b="b"/>
              <a:pathLst>
                <a:path w="78" h="98">
                  <a:moveTo>
                    <a:pt x="59" y="2"/>
                  </a:moveTo>
                  <a:lnTo>
                    <a:pt x="38" y="23"/>
                  </a:lnTo>
                  <a:lnTo>
                    <a:pt x="39" y="24"/>
                  </a:lnTo>
                  <a:cubicBezTo>
                    <a:pt x="39" y="24"/>
                    <a:pt x="42" y="31"/>
                    <a:pt x="37" y="36"/>
                  </a:cubicBezTo>
                  <a:cubicBezTo>
                    <a:pt x="32" y="41"/>
                    <a:pt x="29" y="39"/>
                    <a:pt x="26" y="37"/>
                  </a:cubicBezTo>
                  <a:lnTo>
                    <a:pt x="24" y="36"/>
                  </a:lnTo>
                  <a:lnTo>
                    <a:pt x="23" y="37"/>
                  </a:lnTo>
                  <a:lnTo>
                    <a:pt x="0" y="61"/>
                  </a:lnTo>
                  <a:lnTo>
                    <a:pt x="0" y="98"/>
                  </a:lnTo>
                  <a:lnTo>
                    <a:pt x="45" y="98"/>
                  </a:lnTo>
                  <a:lnTo>
                    <a:pt x="45" y="60"/>
                  </a:lnTo>
                  <a:lnTo>
                    <a:pt x="15" y="60"/>
                  </a:lnTo>
                  <a:lnTo>
                    <a:pt x="15" y="80"/>
                  </a:lnTo>
                  <a:lnTo>
                    <a:pt x="30" y="80"/>
                  </a:lnTo>
                  <a:lnTo>
                    <a:pt x="30" y="72"/>
                  </a:lnTo>
                  <a:cubicBezTo>
                    <a:pt x="30" y="72"/>
                    <a:pt x="25" y="72"/>
                    <a:pt x="22" y="72"/>
                  </a:cubicBezTo>
                  <a:cubicBezTo>
                    <a:pt x="22" y="71"/>
                    <a:pt x="22" y="70"/>
                    <a:pt x="22" y="68"/>
                  </a:cubicBezTo>
                  <a:cubicBezTo>
                    <a:pt x="25" y="68"/>
                    <a:pt x="34" y="68"/>
                    <a:pt x="36" y="68"/>
                  </a:cubicBezTo>
                  <a:cubicBezTo>
                    <a:pt x="36" y="71"/>
                    <a:pt x="36" y="87"/>
                    <a:pt x="36" y="89"/>
                  </a:cubicBezTo>
                  <a:cubicBezTo>
                    <a:pt x="34" y="89"/>
                    <a:pt x="12" y="89"/>
                    <a:pt x="9" y="89"/>
                  </a:cubicBezTo>
                  <a:cubicBezTo>
                    <a:pt x="9" y="86"/>
                    <a:pt x="9" y="65"/>
                    <a:pt x="9" y="64"/>
                  </a:cubicBezTo>
                  <a:cubicBezTo>
                    <a:pt x="10" y="63"/>
                    <a:pt x="25" y="47"/>
                    <a:pt x="26" y="46"/>
                  </a:cubicBezTo>
                  <a:cubicBezTo>
                    <a:pt x="29" y="47"/>
                    <a:pt x="39" y="47"/>
                    <a:pt x="44" y="41"/>
                  </a:cubicBezTo>
                  <a:cubicBezTo>
                    <a:pt x="47" y="37"/>
                    <a:pt x="48" y="32"/>
                    <a:pt x="48" y="28"/>
                  </a:cubicBezTo>
                  <a:cubicBezTo>
                    <a:pt x="48" y="27"/>
                    <a:pt x="48" y="25"/>
                    <a:pt x="48" y="24"/>
                  </a:cubicBezTo>
                  <a:cubicBezTo>
                    <a:pt x="49" y="23"/>
                    <a:pt x="58" y="14"/>
                    <a:pt x="60" y="12"/>
                  </a:cubicBezTo>
                  <a:cubicBezTo>
                    <a:pt x="62" y="13"/>
                    <a:pt x="66" y="16"/>
                    <a:pt x="70" y="17"/>
                  </a:cubicBezTo>
                  <a:cubicBezTo>
                    <a:pt x="70" y="19"/>
                    <a:pt x="70" y="53"/>
                    <a:pt x="70" y="56"/>
                  </a:cubicBezTo>
                  <a:cubicBezTo>
                    <a:pt x="67" y="56"/>
                    <a:pt x="57" y="56"/>
                    <a:pt x="55" y="56"/>
                  </a:cubicBezTo>
                  <a:cubicBezTo>
                    <a:pt x="55" y="53"/>
                    <a:pt x="55" y="45"/>
                    <a:pt x="55" y="43"/>
                  </a:cubicBezTo>
                  <a:cubicBezTo>
                    <a:pt x="56" y="43"/>
                    <a:pt x="56" y="43"/>
                    <a:pt x="57" y="43"/>
                  </a:cubicBezTo>
                  <a:cubicBezTo>
                    <a:pt x="57" y="45"/>
                    <a:pt x="57" y="51"/>
                    <a:pt x="57" y="51"/>
                  </a:cubicBezTo>
                  <a:lnTo>
                    <a:pt x="65" y="51"/>
                  </a:lnTo>
                  <a:lnTo>
                    <a:pt x="65" y="36"/>
                  </a:lnTo>
                  <a:lnTo>
                    <a:pt x="47" y="36"/>
                  </a:lnTo>
                  <a:lnTo>
                    <a:pt x="47" y="64"/>
                  </a:lnTo>
                  <a:lnTo>
                    <a:pt x="78" y="64"/>
                  </a:lnTo>
                  <a:lnTo>
                    <a:pt x="78" y="10"/>
                  </a:lnTo>
                  <a:lnTo>
                    <a:pt x="77" y="10"/>
                  </a:lnTo>
                  <a:cubicBezTo>
                    <a:pt x="72" y="8"/>
                    <a:pt x="64" y="5"/>
                    <a:pt x="62" y="2"/>
                  </a:cubicBezTo>
                  <a:lnTo>
                    <a:pt x="61" y="0"/>
                  </a:lnTo>
                  <a:lnTo>
                    <a:pt x="59" y="2"/>
                  </a:lnTo>
                  <a:close/>
                  <a:moveTo>
                    <a:pt x="61" y="5"/>
                  </a:moveTo>
                  <a:cubicBezTo>
                    <a:pt x="64" y="9"/>
                    <a:pt x="71" y="12"/>
                    <a:pt x="74" y="13"/>
                  </a:cubicBezTo>
                  <a:cubicBezTo>
                    <a:pt x="74" y="15"/>
                    <a:pt x="74" y="57"/>
                    <a:pt x="74" y="60"/>
                  </a:cubicBezTo>
                  <a:cubicBezTo>
                    <a:pt x="72" y="60"/>
                    <a:pt x="53" y="60"/>
                    <a:pt x="51" y="60"/>
                  </a:cubicBezTo>
                  <a:cubicBezTo>
                    <a:pt x="51" y="58"/>
                    <a:pt x="51" y="42"/>
                    <a:pt x="51" y="39"/>
                  </a:cubicBezTo>
                  <a:cubicBezTo>
                    <a:pt x="53" y="39"/>
                    <a:pt x="59" y="39"/>
                    <a:pt x="61" y="39"/>
                  </a:cubicBezTo>
                  <a:cubicBezTo>
                    <a:pt x="61" y="42"/>
                    <a:pt x="61" y="46"/>
                    <a:pt x="61" y="48"/>
                  </a:cubicBezTo>
                  <a:cubicBezTo>
                    <a:pt x="61" y="48"/>
                    <a:pt x="61" y="48"/>
                    <a:pt x="60" y="48"/>
                  </a:cubicBezTo>
                  <a:cubicBezTo>
                    <a:pt x="60" y="46"/>
                    <a:pt x="60" y="39"/>
                    <a:pt x="60" y="39"/>
                  </a:cubicBezTo>
                  <a:lnTo>
                    <a:pt x="52" y="39"/>
                  </a:lnTo>
                  <a:lnTo>
                    <a:pt x="52" y="59"/>
                  </a:lnTo>
                  <a:lnTo>
                    <a:pt x="73" y="59"/>
                  </a:lnTo>
                  <a:lnTo>
                    <a:pt x="73" y="14"/>
                  </a:lnTo>
                  <a:lnTo>
                    <a:pt x="72" y="14"/>
                  </a:lnTo>
                  <a:cubicBezTo>
                    <a:pt x="69" y="13"/>
                    <a:pt x="63" y="10"/>
                    <a:pt x="61" y="9"/>
                  </a:cubicBezTo>
                  <a:lnTo>
                    <a:pt x="60" y="8"/>
                  </a:lnTo>
                  <a:lnTo>
                    <a:pt x="43" y="24"/>
                  </a:lnTo>
                  <a:lnTo>
                    <a:pt x="44" y="25"/>
                  </a:lnTo>
                  <a:cubicBezTo>
                    <a:pt x="45" y="26"/>
                    <a:pt x="46" y="33"/>
                    <a:pt x="41" y="39"/>
                  </a:cubicBezTo>
                  <a:cubicBezTo>
                    <a:pt x="36" y="45"/>
                    <a:pt x="26" y="43"/>
                    <a:pt x="26" y="43"/>
                  </a:cubicBezTo>
                  <a:lnTo>
                    <a:pt x="25" y="43"/>
                  </a:lnTo>
                  <a:lnTo>
                    <a:pt x="6" y="62"/>
                  </a:lnTo>
                  <a:lnTo>
                    <a:pt x="6" y="93"/>
                  </a:lnTo>
                  <a:lnTo>
                    <a:pt x="40" y="93"/>
                  </a:lnTo>
                  <a:lnTo>
                    <a:pt x="40" y="65"/>
                  </a:lnTo>
                  <a:lnTo>
                    <a:pt x="19" y="65"/>
                  </a:lnTo>
                  <a:lnTo>
                    <a:pt x="19" y="75"/>
                  </a:lnTo>
                  <a:cubicBezTo>
                    <a:pt x="19" y="75"/>
                    <a:pt x="25" y="75"/>
                    <a:pt x="27" y="75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5" y="76"/>
                    <a:pt x="21" y="77"/>
                    <a:pt x="18" y="77"/>
                  </a:cubicBezTo>
                  <a:cubicBezTo>
                    <a:pt x="18" y="74"/>
                    <a:pt x="18" y="66"/>
                    <a:pt x="18" y="63"/>
                  </a:cubicBezTo>
                  <a:cubicBezTo>
                    <a:pt x="21" y="63"/>
                    <a:pt x="38" y="63"/>
                    <a:pt x="41" y="63"/>
                  </a:cubicBezTo>
                  <a:cubicBezTo>
                    <a:pt x="41" y="66"/>
                    <a:pt x="41" y="92"/>
                    <a:pt x="41" y="95"/>
                  </a:cubicBezTo>
                  <a:cubicBezTo>
                    <a:pt x="38" y="95"/>
                    <a:pt x="7" y="95"/>
                    <a:pt x="4" y="95"/>
                  </a:cubicBezTo>
                  <a:cubicBezTo>
                    <a:pt x="4" y="92"/>
                    <a:pt x="4" y="63"/>
                    <a:pt x="4" y="62"/>
                  </a:cubicBezTo>
                  <a:cubicBezTo>
                    <a:pt x="4" y="61"/>
                    <a:pt x="23" y="42"/>
                    <a:pt x="24" y="40"/>
                  </a:cubicBezTo>
                  <a:cubicBezTo>
                    <a:pt x="28" y="42"/>
                    <a:pt x="33" y="45"/>
                    <a:pt x="40" y="39"/>
                  </a:cubicBezTo>
                  <a:cubicBezTo>
                    <a:pt x="43" y="36"/>
                    <a:pt x="44" y="32"/>
                    <a:pt x="44" y="29"/>
                  </a:cubicBezTo>
                  <a:cubicBezTo>
                    <a:pt x="44" y="27"/>
                    <a:pt x="43" y="25"/>
                    <a:pt x="42" y="24"/>
                  </a:cubicBezTo>
                  <a:cubicBezTo>
                    <a:pt x="44" y="22"/>
                    <a:pt x="58" y="8"/>
                    <a:pt x="61" y="5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5" name="Freeform 13"/>
            <p:cNvSpPr>
              <a:spLocks noEditPoints="1"/>
            </p:cNvSpPr>
            <p:nvPr userDrawn="1"/>
          </p:nvSpPr>
          <p:spPr bwMode="auto">
            <a:xfrm>
              <a:off x="627" y="3829"/>
              <a:ext cx="375" cy="370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2" y="9"/>
                </a:cxn>
                <a:cxn ang="0">
                  <a:pos x="49" y="40"/>
                </a:cxn>
                <a:cxn ang="0">
                  <a:pos x="41" y="21"/>
                </a:cxn>
                <a:cxn ang="0">
                  <a:pos x="30" y="31"/>
                </a:cxn>
                <a:cxn ang="0">
                  <a:pos x="42" y="19"/>
                </a:cxn>
                <a:cxn ang="0">
                  <a:pos x="49" y="9"/>
                </a:cxn>
                <a:cxn ang="0">
                  <a:pos x="66" y="18"/>
                </a:cxn>
                <a:cxn ang="0">
                  <a:pos x="60" y="30"/>
                </a:cxn>
                <a:cxn ang="0">
                  <a:pos x="65" y="39"/>
                </a:cxn>
                <a:cxn ang="0">
                  <a:pos x="60" y="48"/>
                </a:cxn>
                <a:cxn ang="0">
                  <a:pos x="65" y="57"/>
                </a:cxn>
                <a:cxn ang="0">
                  <a:pos x="44" y="69"/>
                </a:cxn>
                <a:cxn ang="0">
                  <a:pos x="9" y="54"/>
                </a:cxn>
                <a:cxn ang="0">
                  <a:pos x="26" y="56"/>
                </a:cxn>
                <a:cxn ang="0">
                  <a:pos x="18" y="65"/>
                </a:cxn>
                <a:cxn ang="0">
                  <a:pos x="35" y="46"/>
                </a:cxn>
                <a:cxn ang="0">
                  <a:pos x="0" y="77"/>
                </a:cxn>
                <a:cxn ang="0">
                  <a:pos x="53" y="66"/>
                </a:cxn>
                <a:cxn ang="0">
                  <a:pos x="75" y="54"/>
                </a:cxn>
                <a:cxn ang="0">
                  <a:pos x="78" y="25"/>
                </a:cxn>
                <a:cxn ang="0">
                  <a:pos x="75" y="9"/>
                </a:cxn>
                <a:cxn ang="0">
                  <a:pos x="58" y="0"/>
                </a:cxn>
                <a:cxn ang="0">
                  <a:pos x="54" y="3"/>
                </a:cxn>
                <a:cxn ang="0">
                  <a:pos x="71" y="13"/>
                </a:cxn>
                <a:cxn ang="0">
                  <a:pos x="75" y="28"/>
                </a:cxn>
                <a:cxn ang="0">
                  <a:pos x="71" y="51"/>
                </a:cxn>
                <a:cxn ang="0">
                  <a:pos x="49" y="63"/>
                </a:cxn>
                <a:cxn ang="0">
                  <a:pos x="4" y="74"/>
                </a:cxn>
                <a:cxn ang="0">
                  <a:pos x="31" y="49"/>
                </a:cxn>
                <a:cxn ang="0">
                  <a:pos x="22" y="62"/>
                </a:cxn>
                <a:cxn ang="0">
                  <a:pos x="30" y="60"/>
                </a:cxn>
                <a:cxn ang="0">
                  <a:pos x="5" y="50"/>
                </a:cxn>
                <a:cxn ang="0">
                  <a:pos x="48" y="72"/>
                </a:cxn>
                <a:cxn ang="0">
                  <a:pos x="69" y="60"/>
                </a:cxn>
                <a:cxn ang="0">
                  <a:pos x="63" y="44"/>
                </a:cxn>
                <a:cxn ang="0">
                  <a:pos x="69" y="42"/>
                </a:cxn>
                <a:cxn ang="0">
                  <a:pos x="63" y="35"/>
                </a:cxn>
                <a:cxn ang="0">
                  <a:pos x="69" y="34"/>
                </a:cxn>
                <a:cxn ang="0">
                  <a:pos x="53" y="14"/>
                </a:cxn>
                <a:cxn ang="0">
                  <a:pos x="38" y="5"/>
                </a:cxn>
                <a:cxn ang="0">
                  <a:pos x="27" y="16"/>
                </a:cxn>
                <a:cxn ang="0">
                  <a:pos x="44" y="34"/>
                </a:cxn>
                <a:cxn ang="0">
                  <a:pos x="46" y="25"/>
                </a:cxn>
                <a:cxn ang="0">
                  <a:pos x="26" y="37"/>
                </a:cxn>
                <a:cxn ang="0">
                  <a:pos x="37" y="13"/>
                </a:cxn>
                <a:cxn ang="0">
                  <a:pos x="54" y="3"/>
                </a:cxn>
              </a:cxnLst>
              <a:rect l="0" t="0" r="r" b="b"/>
              <a:pathLst>
                <a:path w="78" h="77">
                  <a:moveTo>
                    <a:pt x="56" y="0"/>
                  </a:moveTo>
                  <a:lnTo>
                    <a:pt x="34" y="0"/>
                  </a:lnTo>
                  <a:cubicBezTo>
                    <a:pt x="34" y="0"/>
                    <a:pt x="34" y="7"/>
                    <a:pt x="34" y="9"/>
                  </a:cubicBezTo>
                  <a:cubicBezTo>
                    <a:pt x="31" y="9"/>
                    <a:pt x="22" y="9"/>
                    <a:pt x="22" y="9"/>
                  </a:cubicBezTo>
                  <a:lnTo>
                    <a:pt x="22" y="40"/>
                  </a:lnTo>
                  <a:lnTo>
                    <a:pt x="49" y="40"/>
                  </a:lnTo>
                  <a:lnTo>
                    <a:pt x="49" y="21"/>
                  </a:lnTo>
                  <a:lnTo>
                    <a:pt x="41" y="21"/>
                  </a:lnTo>
                  <a:cubicBezTo>
                    <a:pt x="41" y="21"/>
                    <a:pt x="41" y="29"/>
                    <a:pt x="41" y="31"/>
                  </a:cubicBezTo>
                  <a:cubicBezTo>
                    <a:pt x="39" y="31"/>
                    <a:pt x="33" y="31"/>
                    <a:pt x="30" y="31"/>
                  </a:cubicBezTo>
                  <a:cubicBezTo>
                    <a:pt x="30" y="29"/>
                    <a:pt x="30" y="21"/>
                    <a:pt x="30" y="19"/>
                  </a:cubicBezTo>
                  <a:cubicBezTo>
                    <a:pt x="33" y="19"/>
                    <a:pt x="42" y="19"/>
                    <a:pt x="42" y="19"/>
                  </a:cubicBezTo>
                  <a:cubicBezTo>
                    <a:pt x="42" y="19"/>
                    <a:pt x="42" y="11"/>
                    <a:pt x="42" y="9"/>
                  </a:cubicBezTo>
                  <a:cubicBezTo>
                    <a:pt x="44" y="9"/>
                    <a:pt x="47" y="9"/>
                    <a:pt x="49" y="9"/>
                  </a:cubicBezTo>
                  <a:cubicBezTo>
                    <a:pt x="49" y="11"/>
                    <a:pt x="49" y="18"/>
                    <a:pt x="49" y="18"/>
                  </a:cubicBezTo>
                  <a:cubicBezTo>
                    <a:pt x="49" y="18"/>
                    <a:pt x="63" y="18"/>
                    <a:pt x="66" y="18"/>
                  </a:cubicBezTo>
                  <a:cubicBezTo>
                    <a:pt x="66" y="20"/>
                    <a:pt x="66" y="28"/>
                    <a:pt x="66" y="30"/>
                  </a:cubicBezTo>
                  <a:cubicBezTo>
                    <a:pt x="64" y="30"/>
                    <a:pt x="60" y="30"/>
                    <a:pt x="60" y="30"/>
                  </a:cubicBezTo>
                  <a:lnTo>
                    <a:pt x="60" y="39"/>
                  </a:lnTo>
                  <a:cubicBezTo>
                    <a:pt x="60" y="39"/>
                    <a:pt x="64" y="39"/>
                    <a:pt x="65" y="39"/>
                  </a:cubicBezTo>
                  <a:cubicBezTo>
                    <a:pt x="64" y="39"/>
                    <a:pt x="60" y="39"/>
                    <a:pt x="60" y="39"/>
                  </a:cubicBezTo>
                  <a:lnTo>
                    <a:pt x="60" y="48"/>
                  </a:lnTo>
                  <a:cubicBezTo>
                    <a:pt x="60" y="48"/>
                    <a:pt x="64" y="48"/>
                    <a:pt x="65" y="48"/>
                  </a:cubicBezTo>
                  <a:cubicBezTo>
                    <a:pt x="65" y="50"/>
                    <a:pt x="65" y="54"/>
                    <a:pt x="65" y="57"/>
                  </a:cubicBezTo>
                  <a:cubicBezTo>
                    <a:pt x="62" y="57"/>
                    <a:pt x="44" y="57"/>
                    <a:pt x="44" y="57"/>
                  </a:cubicBezTo>
                  <a:cubicBezTo>
                    <a:pt x="44" y="57"/>
                    <a:pt x="44" y="66"/>
                    <a:pt x="44" y="69"/>
                  </a:cubicBezTo>
                  <a:cubicBezTo>
                    <a:pt x="41" y="69"/>
                    <a:pt x="12" y="69"/>
                    <a:pt x="9" y="69"/>
                  </a:cubicBezTo>
                  <a:cubicBezTo>
                    <a:pt x="9" y="66"/>
                    <a:pt x="9" y="56"/>
                    <a:pt x="9" y="54"/>
                  </a:cubicBezTo>
                  <a:cubicBezTo>
                    <a:pt x="11" y="54"/>
                    <a:pt x="24" y="54"/>
                    <a:pt x="26" y="54"/>
                  </a:cubicBezTo>
                  <a:cubicBezTo>
                    <a:pt x="26" y="55"/>
                    <a:pt x="26" y="55"/>
                    <a:pt x="26" y="56"/>
                  </a:cubicBezTo>
                  <a:cubicBezTo>
                    <a:pt x="24" y="56"/>
                    <a:pt x="18" y="56"/>
                    <a:pt x="18" y="56"/>
                  </a:cubicBezTo>
                  <a:lnTo>
                    <a:pt x="18" y="65"/>
                  </a:lnTo>
                  <a:lnTo>
                    <a:pt x="35" y="65"/>
                  </a:lnTo>
                  <a:lnTo>
                    <a:pt x="35" y="46"/>
                  </a:lnTo>
                  <a:lnTo>
                    <a:pt x="0" y="46"/>
                  </a:lnTo>
                  <a:lnTo>
                    <a:pt x="0" y="77"/>
                  </a:lnTo>
                  <a:lnTo>
                    <a:pt x="53" y="77"/>
                  </a:lnTo>
                  <a:cubicBezTo>
                    <a:pt x="53" y="77"/>
                    <a:pt x="53" y="68"/>
                    <a:pt x="53" y="66"/>
                  </a:cubicBezTo>
                  <a:cubicBezTo>
                    <a:pt x="56" y="66"/>
                    <a:pt x="75" y="66"/>
                    <a:pt x="75" y="66"/>
                  </a:cubicBezTo>
                  <a:cubicBezTo>
                    <a:pt x="75" y="66"/>
                    <a:pt x="75" y="57"/>
                    <a:pt x="75" y="54"/>
                  </a:cubicBezTo>
                  <a:cubicBezTo>
                    <a:pt x="76" y="54"/>
                    <a:pt x="78" y="54"/>
                    <a:pt x="78" y="54"/>
                  </a:cubicBezTo>
                  <a:lnTo>
                    <a:pt x="78" y="25"/>
                  </a:lnTo>
                  <a:cubicBezTo>
                    <a:pt x="78" y="25"/>
                    <a:pt x="76" y="25"/>
                    <a:pt x="75" y="25"/>
                  </a:cubicBezTo>
                  <a:cubicBezTo>
                    <a:pt x="75" y="22"/>
                    <a:pt x="75" y="9"/>
                    <a:pt x="75" y="9"/>
                  </a:cubicBezTo>
                  <a:cubicBezTo>
                    <a:pt x="75" y="9"/>
                    <a:pt x="61" y="9"/>
                    <a:pt x="58" y="9"/>
                  </a:cubicBezTo>
                  <a:cubicBezTo>
                    <a:pt x="58" y="7"/>
                    <a:pt x="58" y="0"/>
                    <a:pt x="58" y="0"/>
                  </a:cubicBezTo>
                  <a:lnTo>
                    <a:pt x="56" y="0"/>
                  </a:lnTo>
                  <a:close/>
                  <a:moveTo>
                    <a:pt x="54" y="3"/>
                  </a:moveTo>
                  <a:cubicBezTo>
                    <a:pt x="54" y="5"/>
                    <a:pt x="54" y="13"/>
                    <a:pt x="54" y="13"/>
                  </a:cubicBezTo>
                  <a:cubicBezTo>
                    <a:pt x="54" y="13"/>
                    <a:pt x="68" y="13"/>
                    <a:pt x="71" y="13"/>
                  </a:cubicBezTo>
                  <a:cubicBezTo>
                    <a:pt x="71" y="15"/>
                    <a:pt x="71" y="28"/>
                    <a:pt x="71" y="28"/>
                  </a:cubicBezTo>
                  <a:cubicBezTo>
                    <a:pt x="71" y="28"/>
                    <a:pt x="74" y="28"/>
                    <a:pt x="75" y="28"/>
                  </a:cubicBezTo>
                  <a:cubicBezTo>
                    <a:pt x="75" y="31"/>
                    <a:pt x="75" y="48"/>
                    <a:pt x="75" y="51"/>
                  </a:cubicBezTo>
                  <a:cubicBezTo>
                    <a:pt x="74" y="51"/>
                    <a:pt x="71" y="51"/>
                    <a:pt x="71" y="51"/>
                  </a:cubicBezTo>
                  <a:cubicBezTo>
                    <a:pt x="71" y="51"/>
                    <a:pt x="71" y="60"/>
                    <a:pt x="71" y="63"/>
                  </a:cubicBezTo>
                  <a:cubicBezTo>
                    <a:pt x="68" y="63"/>
                    <a:pt x="49" y="63"/>
                    <a:pt x="49" y="63"/>
                  </a:cubicBezTo>
                  <a:cubicBezTo>
                    <a:pt x="49" y="63"/>
                    <a:pt x="49" y="72"/>
                    <a:pt x="49" y="74"/>
                  </a:cubicBezTo>
                  <a:cubicBezTo>
                    <a:pt x="46" y="74"/>
                    <a:pt x="7" y="74"/>
                    <a:pt x="4" y="74"/>
                  </a:cubicBezTo>
                  <a:cubicBezTo>
                    <a:pt x="4" y="71"/>
                    <a:pt x="4" y="52"/>
                    <a:pt x="4" y="49"/>
                  </a:cubicBezTo>
                  <a:cubicBezTo>
                    <a:pt x="6" y="49"/>
                    <a:pt x="28" y="49"/>
                    <a:pt x="31" y="49"/>
                  </a:cubicBezTo>
                  <a:cubicBezTo>
                    <a:pt x="31" y="51"/>
                    <a:pt x="31" y="59"/>
                    <a:pt x="31" y="62"/>
                  </a:cubicBezTo>
                  <a:cubicBezTo>
                    <a:pt x="29" y="62"/>
                    <a:pt x="24" y="62"/>
                    <a:pt x="22" y="62"/>
                  </a:cubicBezTo>
                  <a:cubicBezTo>
                    <a:pt x="22" y="61"/>
                    <a:pt x="22" y="60"/>
                    <a:pt x="22" y="60"/>
                  </a:cubicBezTo>
                  <a:cubicBezTo>
                    <a:pt x="24" y="60"/>
                    <a:pt x="30" y="60"/>
                    <a:pt x="30" y="60"/>
                  </a:cubicBezTo>
                  <a:lnTo>
                    <a:pt x="30" y="50"/>
                  </a:lnTo>
                  <a:lnTo>
                    <a:pt x="5" y="50"/>
                  </a:lnTo>
                  <a:lnTo>
                    <a:pt x="5" y="72"/>
                  </a:lnTo>
                  <a:lnTo>
                    <a:pt x="48" y="72"/>
                  </a:lnTo>
                  <a:cubicBezTo>
                    <a:pt x="48" y="72"/>
                    <a:pt x="48" y="63"/>
                    <a:pt x="48" y="60"/>
                  </a:cubicBezTo>
                  <a:cubicBezTo>
                    <a:pt x="51" y="60"/>
                    <a:pt x="69" y="60"/>
                    <a:pt x="69" y="60"/>
                  </a:cubicBezTo>
                  <a:lnTo>
                    <a:pt x="69" y="44"/>
                  </a:lnTo>
                  <a:cubicBezTo>
                    <a:pt x="69" y="44"/>
                    <a:pt x="65" y="44"/>
                    <a:pt x="63" y="44"/>
                  </a:cubicBezTo>
                  <a:cubicBezTo>
                    <a:pt x="63" y="43"/>
                    <a:pt x="63" y="43"/>
                    <a:pt x="63" y="42"/>
                  </a:cubicBezTo>
                  <a:cubicBezTo>
                    <a:pt x="65" y="42"/>
                    <a:pt x="69" y="42"/>
                    <a:pt x="69" y="42"/>
                  </a:cubicBezTo>
                  <a:lnTo>
                    <a:pt x="69" y="35"/>
                  </a:lnTo>
                  <a:cubicBezTo>
                    <a:pt x="69" y="35"/>
                    <a:pt x="65" y="35"/>
                    <a:pt x="63" y="35"/>
                  </a:cubicBezTo>
                  <a:cubicBezTo>
                    <a:pt x="63" y="35"/>
                    <a:pt x="63" y="34"/>
                    <a:pt x="63" y="34"/>
                  </a:cubicBezTo>
                  <a:cubicBezTo>
                    <a:pt x="65" y="34"/>
                    <a:pt x="69" y="34"/>
                    <a:pt x="69" y="34"/>
                  </a:cubicBezTo>
                  <a:lnTo>
                    <a:pt x="69" y="14"/>
                  </a:lnTo>
                  <a:cubicBezTo>
                    <a:pt x="69" y="14"/>
                    <a:pt x="55" y="14"/>
                    <a:pt x="53" y="14"/>
                  </a:cubicBezTo>
                  <a:cubicBezTo>
                    <a:pt x="53" y="12"/>
                    <a:pt x="53" y="5"/>
                    <a:pt x="53" y="5"/>
                  </a:cubicBezTo>
                  <a:lnTo>
                    <a:pt x="38" y="5"/>
                  </a:lnTo>
                  <a:cubicBezTo>
                    <a:pt x="38" y="5"/>
                    <a:pt x="38" y="13"/>
                    <a:pt x="38" y="16"/>
                  </a:cubicBezTo>
                  <a:cubicBezTo>
                    <a:pt x="36" y="16"/>
                    <a:pt x="27" y="16"/>
                    <a:pt x="27" y="16"/>
                  </a:cubicBezTo>
                  <a:lnTo>
                    <a:pt x="27" y="34"/>
                  </a:lnTo>
                  <a:lnTo>
                    <a:pt x="44" y="34"/>
                  </a:lnTo>
                  <a:cubicBezTo>
                    <a:pt x="44" y="34"/>
                    <a:pt x="44" y="27"/>
                    <a:pt x="44" y="25"/>
                  </a:cubicBezTo>
                  <a:cubicBezTo>
                    <a:pt x="45" y="25"/>
                    <a:pt x="45" y="25"/>
                    <a:pt x="46" y="25"/>
                  </a:cubicBezTo>
                  <a:cubicBezTo>
                    <a:pt x="46" y="27"/>
                    <a:pt x="46" y="34"/>
                    <a:pt x="46" y="37"/>
                  </a:cubicBezTo>
                  <a:cubicBezTo>
                    <a:pt x="43" y="37"/>
                    <a:pt x="28" y="37"/>
                    <a:pt x="26" y="37"/>
                  </a:cubicBezTo>
                  <a:cubicBezTo>
                    <a:pt x="26" y="34"/>
                    <a:pt x="26" y="16"/>
                    <a:pt x="26" y="13"/>
                  </a:cubicBezTo>
                  <a:cubicBezTo>
                    <a:pt x="28" y="13"/>
                    <a:pt x="37" y="13"/>
                    <a:pt x="37" y="13"/>
                  </a:cubicBezTo>
                  <a:cubicBezTo>
                    <a:pt x="37" y="13"/>
                    <a:pt x="37" y="5"/>
                    <a:pt x="37" y="3"/>
                  </a:cubicBezTo>
                  <a:cubicBezTo>
                    <a:pt x="40" y="3"/>
                    <a:pt x="52" y="3"/>
                    <a:pt x="54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6" name="Freeform 14"/>
            <p:cNvSpPr>
              <a:spLocks noEditPoints="1"/>
            </p:cNvSpPr>
            <p:nvPr userDrawn="1"/>
          </p:nvSpPr>
          <p:spPr bwMode="auto">
            <a:xfrm>
              <a:off x="252" y="3825"/>
              <a:ext cx="476" cy="369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38" y="25"/>
                </a:cxn>
                <a:cxn ang="0">
                  <a:pos x="24" y="38"/>
                </a:cxn>
                <a:cxn ang="0">
                  <a:pos x="22" y="38"/>
                </a:cxn>
                <a:cxn ang="0">
                  <a:pos x="2" y="61"/>
                </a:cxn>
                <a:cxn ang="0">
                  <a:pos x="10" y="77"/>
                </a:cxn>
                <a:cxn ang="0">
                  <a:pos x="65" y="46"/>
                </a:cxn>
                <a:cxn ang="0">
                  <a:pos x="37" y="64"/>
                </a:cxn>
                <a:cxn ang="0">
                  <a:pos x="52" y="56"/>
                </a:cxn>
                <a:cxn ang="0">
                  <a:pos x="43" y="54"/>
                </a:cxn>
                <a:cxn ang="0">
                  <a:pos x="56" y="69"/>
                </a:cxn>
                <a:cxn ang="0">
                  <a:pos x="12" y="59"/>
                </a:cxn>
                <a:cxn ang="0">
                  <a:pos x="41" y="43"/>
                </a:cxn>
                <a:cxn ang="0">
                  <a:pos x="47" y="25"/>
                </a:cxn>
                <a:cxn ang="0">
                  <a:pos x="90" y="8"/>
                </a:cxn>
                <a:cxn ang="0">
                  <a:pos x="69" y="36"/>
                </a:cxn>
                <a:cxn ang="0">
                  <a:pos x="73" y="22"/>
                </a:cxn>
                <a:cxn ang="0">
                  <a:pos x="80" y="30"/>
                </a:cxn>
                <a:cxn ang="0">
                  <a:pos x="61" y="14"/>
                </a:cxn>
                <a:cxn ang="0">
                  <a:pos x="99" y="44"/>
                </a:cxn>
                <a:cxn ang="0">
                  <a:pos x="98" y="0"/>
                </a:cxn>
                <a:cxn ang="0">
                  <a:pos x="96" y="40"/>
                </a:cxn>
                <a:cxn ang="0">
                  <a:pos x="64" y="18"/>
                </a:cxn>
                <a:cxn ang="0">
                  <a:pos x="77" y="26"/>
                </a:cxn>
                <a:cxn ang="0">
                  <a:pos x="76" y="18"/>
                </a:cxn>
                <a:cxn ang="0">
                  <a:pos x="65" y="39"/>
                </a:cxn>
                <a:cxn ang="0">
                  <a:pos x="94" y="5"/>
                </a:cxn>
                <a:cxn ang="0">
                  <a:pos x="43" y="24"/>
                </a:cxn>
                <a:cxn ang="0">
                  <a:pos x="39" y="41"/>
                </a:cxn>
                <a:cxn ang="0">
                  <a:pos x="24" y="42"/>
                </a:cxn>
                <a:cxn ang="0">
                  <a:pos x="8" y="59"/>
                </a:cxn>
                <a:cxn ang="0">
                  <a:pos x="14" y="71"/>
                </a:cxn>
                <a:cxn ang="0">
                  <a:pos x="60" y="72"/>
                </a:cxn>
                <a:cxn ang="0">
                  <a:pos x="40" y="51"/>
                </a:cxn>
                <a:cxn ang="0">
                  <a:pos x="48" y="59"/>
                </a:cxn>
                <a:cxn ang="0">
                  <a:pos x="40" y="60"/>
                </a:cxn>
                <a:cxn ang="0">
                  <a:pos x="61" y="50"/>
                </a:cxn>
                <a:cxn ang="0">
                  <a:pos x="13" y="73"/>
                </a:cxn>
                <a:cxn ang="0">
                  <a:pos x="24" y="42"/>
                </a:cxn>
                <a:cxn ang="0">
                  <a:pos x="43" y="31"/>
                </a:cxn>
                <a:cxn ang="0">
                  <a:pos x="63" y="3"/>
                </a:cxn>
              </a:cxnLst>
              <a:rect l="0" t="0" r="r" b="b"/>
              <a:pathLst>
                <a:path w="99" h="77">
                  <a:moveTo>
                    <a:pt x="98" y="0"/>
                  </a:moveTo>
                  <a:lnTo>
                    <a:pt x="61" y="0"/>
                  </a:lnTo>
                  <a:lnTo>
                    <a:pt x="37" y="23"/>
                  </a:lnTo>
                  <a:lnTo>
                    <a:pt x="38" y="25"/>
                  </a:lnTo>
                  <a:cubicBezTo>
                    <a:pt x="39" y="28"/>
                    <a:pt x="41" y="32"/>
                    <a:pt x="37" y="36"/>
                  </a:cubicBezTo>
                  <a:cubicBezTo>
                    <a:pt x="32" y="42"/>
                    <a:pt x="25" y="38"/>
                    <a:pt x="24" y="38"/>
                  </a:cubicBezTo>
                  <a:lnTo>
                    <a:pt x="23" y="38"/>
                  </a:lnTo>
                  <a:lnTo>
                    <a:pt x="22" y="38"/>
                  </a:lnTo>
                  <a:lnTo>
                    <a:pt x="0" y="60"/>
                  </a:lnTo>
                  <a:lnTo>
                    <a:pt x="2" y="61"/>
                  </a:lnTo>
                  <a:cubicBezTo>
                    <a:pt x="5" y="63"/>
                    <a:pt x="9" y="71"/>
                    <a:pt x="10" y="76"/>
                  </a:cubicBezTo>
                  <a:lnTo>
                    <a:pt x="10" y="77"/>
                  </a:lnTo>
                  <a:lnTo>
                    <a:pt x="65" y="77"/>
                  </a:lnTo>
                  <a:lnTo>
                    <a:pt x="65" y="46"/>
                  </a:lnTo>
                  <a:lnTo>
                    <a:pt x="37" y="46"/>
                  </a:lnTo>
                  <a:lnTo>
                    <a:pt x="37" y="64"/>
                  </a:lnTo>
                  <a:lnTo>
                    <a:pt x="52" y="64"/>
                  </a:lnTo>
                  <a:lnTo>
                    <a:pt x="52" y="56"/>
                  </a:lnTo>
                  <a:cubicBezTo>
                    <a:pt x="52" y="56"/>
                    <a:pt x="46" y="56"/>
                    <a:pt x="43" y="56"/>
                  </a:cubicBezTo>
                  <a:cubicBezTo>
                    <a:pt x="43" y="55"/>
                    <a:pt x="43" y="55"/>
                    <a:pt x="43" y="54"/>
                  </a:cubicBezTo>
                  <a:cubicBezTo>
                    <a:pt x="46" y="54"/>
                    <a:pt x="54" y="54"/>
                    <a:pt x="56" y="54"/>
                  </a:cubicBezTo>
                  <a:cubicBezTo>
                    <a:pt x="56" y="57"/>
                    <a:pt x="56" y="66"/>
                    <a:pt x="56" y="69"/>
                  </a:cubicBezTo>
                  <a:cubicBezTo>
                    <a:pt x="53" y="69"/>
                    <a:pt x="20" y="69"/>
                    <a:pt x="17" y="69"/>
                  </a:cubicBezTo>
                  <a:cubicBezTo>
                    <a:pt x="16" y="65"/>
                    <a:pt x="14" y="61"/>
                    <a:pt x="12" y="59"/>
                  </a:cubicBezTo>
                  <a:cubicBezTo>
                    <a:pt x="14" y="58"/>
                    <a:pt x="23" y="48"/>
                    <a:pt x="25" y="47"/>
                  </a:cubicBezTo>
                  <a:cubicBezTo>
                    <a:pt x="28" y="48"/>
                    <a:pt x="36" y="48"/>
                    <a:pt x="41" y="43"/>
                  </a:cubicBezTo>
                  <a:cubicBezTo>
                    <a:pt x="46" y="39"/>
                    <a:pt x="47" y="33"/>
                    <a:pt x="47" y="29"/>
                  </a:cubicBezTo>
                  <a:cubicBezTo>
                    <a:pt x="47" y="27"/>
                    <a:pt x="47" y="26"/>
                    <a:pt x="47" y="25"/>
                  </a:cubicBezTo>
                  <a:cubicBezTo>
                    <a:pt x="48" y="24"/>
                    <a:pt x="63" y="9"/>
                    <a:pt x="64" y="8"/>
                  </a:cubicBezTo>
                  <a:cubicBezTo>
                    <a:pt x="66" y="8"/>
                    <a:pt x="87" y="8"/>
                    <a:pt x="90" y="8"/>
                  </a:cubicBezTo>
                  <a:cubicBezTo>
                    <a:pt x="90" y="11"/>
                    <a:pt x="90" y="33"/>
                    <a:pt x="90" y="36"/>
                  </a:cubicBezTo>
                  <a:cubicBezTo>
                    <a:pt x="87" y="36"/>
                    <a:pt x="72" y="36"/>
                    <a:pt x="69" y="36"/>
                  </a:cubicBezTo>
                  <a:cubicBezTo>
                    <a:pt x="69" y="33"/>
                    <a:pt x="69" y="24"/>
                    <a:pt x="69" y="22"/>
                  </a:cubicBezTo>
                  <a:cubicBezTo>
                    <a:pt x="70" y="22"/>
                    <a:pt x="71" y="22"/>
                    <a:pt x="73" y="22"/>
                  </a:cubicBezTo>
                  <a:cubicBezTo>
                    <a:pt x="73" y="24"/>
                    <a:pt x="73" y="30"/>
                    <a:pt x="73" y="30"/>
                  </a:cubicBezTo>
                  <a:lnTo>
                    <a:pt x="80" y="30"/>
                  </a:lnTo>
                  <a:lnTo>
                    <a:pt x="81" y="14"/>
                  </a:lnTo>
                  <a:lnTo>
                    <a:pt x="61" y="14"/>
                  </a:lnTo>
                  <a:lnTo>
                    <a:pt x="61" y="44"/>
                  </a:lnTo>
                  <a:lnTo>
                    <a:pt x="99" y="44"/>
                  </a:lnTo>
                  <a:lnTo>
                    <a:pt x="99" y="0"/>
                  </a:lnTo>
                  <a:lnTo>
                    <a:pt x="98" y="0"/>
                  </a:lnTo>
                  <a:close/>
                  <a:moveTo>
                    <a:pt x="96" y="3"/>
                  </a:moveTo>
                  <a:cubicBezTo>
                    <a:pt x="96" y="6"/>
                    <a:pt x="96" y="37"/>
                    <a:pt x="96" y="40"/>
                  </a:cubicBezTo>
                  <a:cubicBezTo>
                    <a:pt x="93" y="40"/>
                    <a:pt x="67" y="40"/>
                    <a:pt x="64" y="40"/>
                  </a:cubicBezTo>
                  <a:cubicBezTo>
                    <a:pt x="64" y="38"/>
                    <a:pt x="64" y="20"/>
                    <a:pt x="64" y="18"/>
                  </a:cubicBezTo>
                  <a:cubicBezTo>
                    <a:pt x="66" y="18"/>
                    <a:pt x="75" y="18"/>
                    <a:pt x="77" y="18"/>
                  </a:cubicBezTo>
                  <a:cubicBezTo>
                    <a:pt x="77" y="20"/>
                    <a:pt x="77" y="24"/>
                    <a:pt x="77" y="26"/>
                  </a:cubicBezTo>
                  <a:cubicBezTo>
                    <a:pt x="77" y="26"/>
                    <a:pt x="77" y="26"/>
                    <a:pt x="76" y="26"/>
                  </a:cubicBezTo>
                  <a:cubicBezTo>
                    <a:pt x="76" y="24"/>
                    <a:pt x="76" y="18"/>
                    <a:pt x="76" y="18"/>
                  </a:cubicBezTo>
                  <a:lnTo>
                    <a:pt x="65" y="18"/>
                  </a:lnTo>
                  <a:lnTo>
                    <a:pt x="65" y="39"/>
                  </a:lnTo>
                  <a:lnTo>
                    <a:pt x="94" y="39"/>
                  </a:lnTo>
                  <a:lnTo>
                    <a:pt x="94" y="5"/>
                  </a:lnTo>
                  <a:lnTo>
                    <a:pt x="63" y="5"/>
                  </a:lnTo>
                  <a:lnTo>
                    <a:pt x="43" y="24"/>
                  </a:lnTo>
                  <a:lnTo>
                    <a:pt x="43" y="25"/>
                  </a:lnTo>
                  <a:cubicBezTo>
                    <a:pt x="43" y="25"/>
                    <a:pt x="45" y="36"/>
                    <a:pt x="39" y="41"/>
                  </a:cubicBezTo>
                  <a:cubicBezTo>
                    <a:pt x="34" y="45"/>
                    <a:pt x="26" y="44"/>
                    <a:pt x="25" y="43"/>
                  </a:cubicBezTo>
                  <a:lnTo>
                    <a:pt x="24" y="42"/>
                  </a:lnTo>
                  <a:lnTo>
                    <a:pt x="23" y="43"/>
                  </a:lnTo>
                  <a:lnTo>
                    <a:pt x="8" y="59"/>
                  </a:lnTo>
                  <a:lnTo>
                    <a:pt x="9" y="60"/>
                  </a:lnTo>
                  <a:cubicBezTo>
                    <a:pt x="10" y="62"/>
                    <a:pt x="14" y="68"/>
                    <a:pt x="14" y="71"/>
                  </a:cubicBezTo>
                  <a:lnTo>
                    <a:pt x="14" y="72"/>
                  </a:lnTo>
                  <a:lnTo>
                    <a:pt x="60" y="72"/>
                  </a:lnTo>
                  <a:lnTo>
                    <a:pt x="60" y="51"/>
                  </a:lnTo>
                  <a:lnTo>
                    <a:pt x="40" y="51"/>
                  </a:lnTo>
                  <a:lnTo>
                    <a:pt x="40" y="59"/>
                  </a:lnTo>
                  <a:cubicBezTo>
                    <a:pt x="40" y="59"/>
                    <a:pt x="46" y="59"/>
                    <a:pt x="48" y="59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6" y="60"/>
                    <a:pt x="42" y="60"/>
                    <a:pt x="40" y="60"/>
                  </a:cubicBezTo>
                  <a:cubicBezTo>
                    <a:pt x="40" y="58"/>
                    <a:pt x="40" y="52"/>
                    <a:pt x="40" y="50"/>
                  </a:cubicBezTo>
                  <a:cubicBezTo>
                    <a:pt x="43" y="50"/>
                    <a:pt x="58" y="50"/>
                    <a:pt x="61" y="50"/>
                  </a:cubicBezTo>
                  <a:cubicBezTo>
                    <a:pt x="61" y="53"/>
                    <a:pt x="61" y="71"/>
                    <a:pt x="61" y="73"/>
                  </a:cubicBezTo>
                  <a:cubicBezTo>
                    <a:pt x="58" y="73"/>
                    <a:pt x="15" y="73"/>
                    <a:pt x="13" y="73"/>
                  </a:cubicBezTo>
                  <a:cubicBezTo>
                    <a:pt x="12" y="70"/>
                    <a:pt x="9" y="63"/>
                    <a:pt x="6" y="60"/>
                  </a:cubicBezTo>
                  <a:cubicBezTo>
                    <a:pt x="8" y="57"/>
                    <a:pt x="23" y="43"/>
                    <a:pt x="24" y="42"/>
                  </a:cubicBezTo>
                  <a:cubicBezTo>
                    <a:pt x="28" y="43"/>
                    <a:pt x="34" y="44"/>
                    <a:pt x="39" y="39"/>
                  </a:cubicBezTo>
                  <a:cubicBezTo>
                    <a:pt x="42" y="36"/>
                    <a:pt x="43" y="33"/>
                    <a:pt x="43" y="31"/>
                  </a:cubicBezTo>
                  <a:cubicBezTo>
                    <a:pt x="43" y="28"/>
                    <a:pt x="42" y="25"/>
                    <a:pt x="41" y="24"/>
                  </a:cubicBezTo>
                  <a:cubicBezTo>
                    <a:pt x="43" y="22"/>
                    <a:pt x="62" y="4"/>
                    <a:pt x="63" y="3"/>
                  </a:cubicBezTo>
                  <a:cubicBezTo>
                    <a:pt x="64" y="3"/>
                    <a:pt x="93" y="3"/>
                    <a:pt x="96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7" name="Freeform 15"/>
            <p:cNvSpPr>
              <a:spLocks noEditPoints="1"/>
            </p:cNvSpPr>
            <p:nvPr userDrawn="1"/>
          </p:nvSpPr>
          <p:spPr bwMode="auto">
            <a:xfrm>
              <a:off x="156" y="3363"/>
              <a:ext cx="380" cy="37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3"/>
                </a:cxn>
                <a:cxn ang="0">
                  <a:pos x="0" y="25"/>
                </a:cxn>
                <a:cxn ang="0">
                  <a:pos x="32" y="78"/>
                </a:cxn>
                <a:cxn ang="0">
                  <a:pos x="13" y="43"/>
                </a:cxn>
                <a:cxn ang="0">
                  <a:pos x="22" y="59"/>
                </a:cxn>
                <a:cxn ang="0">
                  <a:pos x="24" y="52"/>
                </a:cxn>
                <a:cxn ang="0">
                  <a:pos x="9" y="69"/>
                </a:cxn>
                <a:cxn ang="0">
                  <a:pos x="21" y="34"/>
                </a:cxn>
                <a:cxn ang="0">
                  <a:pos x="30" y="13"/>
                </a:cxn>
                <a:cxn ang="0">
                  <a:pos x="39" y="18"/>
                </a:cxn>
                <a:cxn ang="0">
                  <a:pos x="39" y="18"/>
                </a:cxn>
                <a:cxn ang="0">
                  <a:pos x="48" y="13"/>
                </a:cxn>
                <a:cxn ang="0">
                  <a:pos x="60" y="29"/>
                </a:cxn>
                <a:cxn ang="0">
                  <a:pos x="70" y="36"/>
                </a:cxn>
                <a:cxn ang="0">
                  <a:pos x="59" y="47"/>
                </a:cxn>
                <a:cxn ang="0">
                  <a:pos x="47" y="37"/>
                </a:cxn>
                <a:cxn ang="0">
                  <a:pos x="57" y="29"/>
                </a:cxn>
                <a:cxn ang="0">
                  <a:pos x="38" y="55"/>
                </a:cxn>
                <a:cxn ang="0">
                  <a:pos x="69" y="44"/>
                </a:cxn>
                <a:cxn ang="0">
                  <a:pos x="79" y="20"/>
                </a:cxn>
                <a:cxn ang="0">
                  <a:pos x="69" y="4"/>
                </a:cxn>
                <a:cxn ang="0">
                  <a:pos x="53" y="0"/>
                </a:cxn>
                <a:cxn ang="0">
                  <a:pos x="50" y="3"/>
                </a:cxn>
                <a:cxn ang="0">
                  <a:pos x="65" y="7"/>
                </a:cxn>
                <a:cxn ang="0">
                  <a:pos x="75" y="24"/>
                </a:cxn>
                <a:cxn ang="0">
                  <a:pos x="65" y="41"/>
                </a:cxn>
                <a:cxn ang="0">
                  <a:pos x="41" y="52"/>
                </a:cxn>
                <a:cxn ang="0">
                  <a:pos x="53" y="32"/>
                </a:cxn>
                <a:cxn ang="0">
                  <a:pos x="43" y="34"/>
                </a:cxn>
                <a:cxn ang="0">
                  <a:pos x="62" y="51"/>
                </a:cxn>
                <a:cxn ang="0">
                  <a:pos x="73" y="40"/>
                </a:cxn>
                <a:cxn ang="0">
                  <a:pos x="64" y="25"/>
                </a:cxn>
                <a:cxn ang="0">
                  <a:pos x="44" y="9"/>
                </a:cxn>
                <a:cxn ang="0">
                  <a:pos x="43" y="15"/>
                </a:cxn>
                <a:cxn ang="0">
                  <a:pos x="36" y="10"/>
                </a:cxn>
                <a:cxn ang="0">
                  <a:pos x="34" y="15"/>
                </a:cxn>
                <a:cxn ang="0">
                  <a:pos x="18" y="10"/>
                </a:cxn>
                <a:cxn ang="0">
                  <a:pos x="6" y="30"/>
                </a:cxn>
                <a:cxn ang="0">
                  <a:pos x="28" y="73"/>
                </a:cxn>
                <a:cxn ang="0">
                  <a:pos x="18" y="48"/>
                </a:cxn>
                <a:cxn ang="0">
                  <a:pos x="16" y="56"/>
                </a:cxn>
                <a:cxn ang="0">
                  <a:pos x="29" y="47"/>
                </a:cxn>
                <a:cxn ang="0">
                  <a:pos x="4" y="74"/>
                </a:cxn>
                <a:cxn ang="0">
                  <a:pos x="15" y="29"/>
                </a:cxn>
                <a:cxn ang="0">
                  <a:pos x="27" y="7"/>
                </a:cxn>
                <a:cxn ang="0">
                  <a:pos x="50" y="3"/>
                </a:cxn>
              </a:cxnLst>
              <a:rect l="0" t="0" r="r" b="b"/>
              <a:pathLst>
                <a:path w="79" h="78">
                  <a:moveTo>
                    <a:pt x="52" y="0"/>
                  </a:moveTo>
                  <a:lnTo>
                    <a:pt x="24" y="0"/>
                  </a:lnTo>
                  <a:cubicBezTo>
                    <a:pt x="24" y="0"/>
                    <a:pt x="24" y="2"/>
                    <a:pt x="24" y="3"/>
                  </a:cubicBezTo>
                  <a:cubicBezTo>
                    <a:pt x="21" y="3"/>
                    <a:pt x="12" y="3"/>
                    <a:pt x="12" y="3"/>
                  </a:cubicBezTo>
                  <a:cubicBezTo>
                    <a:pt x="12" y="3"/>
                    <a:pt x="12" y="22"/>
                    <a:pt x="12" y="25"/>
                  </a:cubicBezTo>
                  <a:cubicBezTo>
                    <a:pt x="9" y="25"/>
                    <a:pt x="0" y="25"/>
                    <a:pt x="0" y="25"/>
                  </a:cubicBezTo>
                  <a:lnTo>
                    <a:pt x="0" y="78"/>
                  </a:lnTo>
                  <a:lnTo>
                    <a:pt x="32" y="78"/>
                  </a:lnTo>
                  <a:lnTo>
                    <a:pt x="32" y="43"/>
                  </a:lnTo>
                  <a:lnTo>
                    <a:pt x="13" y="43"/>
                  </a:lnTo>
                  <a:lnTo>
                    <a:pt x="13" y="59"/>
                  </a:lnTo>
                  <a:lnTo>
                    <a:pt x="22" y="59"/>
                  </a:lnTo>
                  <a:cubicBezTo>
                    <a:pt x="22" y="59"/>
                    <a:pt x="22" y="54"/>
                    <a:pt x="22" y="52"/>
                  </a:cubicBezTo>
                  <a:cubicBezTo>
                    <a:pt x="23" y="52"/>
                    <a:pt x="23" y="52"/>
                    <a:pt x="24" y="52"/>
                  </a:cubicBezTo>
                  <a:cubicBezTo>
                    <a:pt x="24" y="54"/>
                    <a:pt x="24" y="66"/>
                    <a:pt x="24" y="69"/>
                  </a:cubicBezTo>
                  <a:cubicBezTo>
                    <a:pt x="22" y="69"/>
                    <a:pt x="12" y="69"/>
                    <a:pt x="9" y="69"/>
                  </a:cubicBezTo>
                  <a:cubicBezTo>
                    <a:pt x="9" y="66"/>
                    <a:pt x="9" y="37"/>
                    <a:pt x="9" y="34"/>
                  </a:cubicBezTo>
                  <a:cubicBezTo>
                    <a:pt x="12" y="34"/>
                    <a:pt x="21" y="34"/>
                    <a:pt x="21" y="34"/>
                  </a:cubicBezTo>
                  <a:cubicBezTo>
                    <a:pt x="21" y="34"/>
                    <a:pt x="21" y="16"/>
                    <a:pt x="21" y="13"/>
                  </a:cubicBezTo>
                  <a:cubicBezTo>
                    <a:pt x="23" y="13"/>
                    <a:pt x="28" y="13"/>
                    <a:pt x="30" y="13"/>
                  </a:cubicBezTo>
                  <a:cubicBezTo>
                    <a:pt x="30" y="15"/>
                    <a:pt x="30" y="18"/>
                    <a:pt x="30" y="18"/>
                  </a:cubicBezTo>
                  <a:lnTo>
                    <a:pt x="39" y="18"/>
                  </a:lnTo>
                  <a:cubicBezTo>
                    <a:pt x="39" y="18"/>
                    <a:pt x="39" y="15"/>
                    <a:pt x="39" y="13"/>
                  </a:cubicBezTo>
                  <a:cubicBezTo>
                    <a:pt x="39" y="15"/>
                    <a:pt x="39" y="18"/>
                    <a:pt x="39" y="18"/>
                  </a:cubicBezTo>
                  <a:lnTo>
                    <a:pt x="48" y="18"/>
                  </a:lnTo>
                  <a:cubicBezTo>
                    <a:pt x="48" y="18"/>
                    <a:pt x="48" y="14"/>
                    <a:pt x="48" y="13"/>
                  </a:cubicBezTo>
                  <a:cubicBezTo>
                    <a:pt x="50" y="13"/>
                    <a:pt x="58" y="13"/>
                    <a:pt x="60" y="13"/>
                  </a:cubicBezTo>
                  <a:cubicBezTo>
                    <a:pt x="60" y="15"/>
                    <a:pt x="60" y="29"/>
                    <a:pt x="60" y="29"/>
                  </a:cubicBezTo>
                  <a:cubicBezTo>
                    <a:pt x="60" y="29"/>
                    <a:pt x="67" y="29"/>
                    <a:pt x="70" y="29"/>
                  </a:cubicBezTo>
                  <a:cubicBezTo>
                    <a:pt x="70" y="31"/>
                    <a:pt x="70" y="34"/>
                    <a:pt x="70" y="36"/>
                  </a:cubicBezTo>
                  <a:cubicBezTo>
                    <a:pt x="67" y="36"/>
                    <a:pt x="59" y="36"/>
                    <a:pt x="59" y="36"/>
                  </a:cubicBezTo>
                  <a:cubicBezTo>
                    <a:pt x="59" y="36"/>
                    <a:pt x="59" y="45"/>
                    <a:pt x="59" y="47"/>
                  </a:cubicBezTo>
                  <a:cubicBezTo>
                    <a:pt x="56" y="47"/>
                    <a:pt x="49" y="47"/>
                    <a:pt x="47" y="47"/>
                  </a:cubicBezTo>
                  <a:cubicBezTo>
                    <a:pt x="47" y="45"/>
                    <a:pt x="47" y="39"/>
                    <a:pt x="47" y="37"/>
                  </a:cubicBezTo>
                  <a:cubicBezTo>
                    <a:pt x="49" y="37"/>
                    <a:pt x="57" y="37"/>
                    <a:pt x="57" y="37"/>
                  </a:cubicBezTo>
                  <a:lnTo>
                    <a:pt x="57" y="29"/>
                  </a:lnTo>
                  <a:lnTo>
                    <a:pt x="38" y="29"/>
                  </a:lnTo>
                  <a:lnTo>
                    <a:pt x="38" y="55"/>
                  </a:lnTo>
                  <a:lnTo>
                    <a:pt x="69" y="55"/>
                  </a:lnTo>
                  <a:cubicBezTo>
                    <a:pt x="69" y="55"/>
                    <a:pt x="69" y="46"/>
                    <a:pt x="69" y="44"/>
                  </a:cubicBezTo>
                  <a:cubicBezTo>
                    <a:pt x="71" y="44"/>
                    <a:pt x="79" y="44"/>
                    <a:pt x="79" y="44"/>
                  </a:cubicBezTo>
                  <a:lnTo>
                    <a:pt x="79" y="20"/>
                  </a:lnTo>
                  <a:cubicBezTo>
                    <a:pt x="79" y="20"/>
                    <a:pt x="71" y="20"/>
                    <a:pt x="69" y="20"/>
                  </a:cubicBezTo>
                  <a:cubicBezTo>
                    <a:pt x="69" y="17"/>
                    <a:pt x="69" y="4"/>
                    <a:pt x="69" y="4"/>
                  </a:cubicBezTo>
                  <a:cubicBezTo>
                    <a:pt x="69" y="4"/>
                    <a:pt x="56" y="4"/>
                    <a:pt x="53" y="4"/>
                  </a:cubicBezTo>
                  <a:cubicBezTo>
                    <a:pt x="53" y="3"/>
                    <a:pt x="53" y="0"/>
                    <a:pt x="53" y="0"/>
                  </a:cubicBezTo>
                  <a:lnTo>
                    <a:pt x="52" y="0"/>
                  </a:lnTo>
                  <a:close/>
                  <a:moveTo>
                    <a:pt x="50" y="3"/>
                  </a:moveTo>
                  <a:cubicBezTo>
                    <a:pt x="50" y="4"/>
                    <a:pt x="50" y="7"/>
                    <a:pt x="50" y="7"/>
                  </a:cubicBezTo>
                  <a:cubicBezTo>
                    <a:pt x="50" y="7"/>
                    <a:pt x="63" y="7"/>
                    <a:pt x="65" y="7"/>
                  </a:cubicBezTo>
                  <a:cubicBezTo>
                    <a:pt x="65" y="10"/>
                    <a:pt x="65" y="24"/>
                    <a:pt x="65" y="24"/>
                  </a:cubicBezTo>
                  <a:cubicBezTo>
                    <a:pt x="65" y="24"/>
                    <a:pt x="73" y="24"/>
                    <a:pt x="75" y="24"/>
                  </a:cubicBezTo>
                  <a:cubicBezTo>
                    <a:pt x="75" y="26"/>
                    <a:pt x="75" y="38"/>
                    <a:pt x="75" y="41"/>
                  </a:cubicBezTo>
                  <a:cubicBezTo>
                    <a:pt x="73" y="41"/>
                    <a:pt x="65" y="41"/>
                    <a:pt x="65" y="41"/>
                  </a:cubicBezTo>
                  <a:cubicBezTo>
                    <a:pt x="65" y="41"/>
                    <a:pt x="65" y="50"/>
                    <a:pt x="65" y="52"/>
                  </a:cubicBezTo>
                  <a:cubicBezTo>
                    <a:pt x="62" y="52"/>
                    <a:pt x="44" y="52"/>
                    <a:pt x="41" y="52"/>
                  </a:cubicBezTo>
                  <a:cubicBezTo>
                    <a:pt x="41" y="49"/>
                    <a:pt x="41" y="35"/>
                    <a:pt x="41" y="32"/>
                  </a:cubicBezTo>
                  <a:cubicBezTo>
                    <a:pt x="44" y="32"/>
                    <a:pt x="51" y="32"/>
                    <a:pt x="53" y="32"/>
                  </a:cubicBezTo>
                  <a:cubicBezTo>
                    <a:pt x="53" y="33"/>
                    <a:pt x="53" y="33"/>
                    <a:pt x="53" y="34"/>
                  </a:cubicBezTo>
                  <a:cubicBezTo>
                    <a:pt x="51" y="34"/>
                    <a:pt x="43" y="34"/>
                    <a:pt x="43" y="34"/>
                  </a:cubicBezTo>
                  <a:lnTo>
                    <a:pt x="43" y="51"/>
                  </a:lnTo>
                  <a:lnTo>
                    <a:pt x="62" y="51"/>
                  </a:lnTo>
                  <a:cubicBezTo>
                    <a:pt x="62" y="51"/>
                    <a:pt x="62" y="42"/>
                    <a:pt x="62" y="40"/>
                  </a:cubicBezTo>
                  <a:cubicBezTo>
                    <a:pt x="65" y="40"/>
                    <a:pt x="73" y="40"/>
                    <a:pt x="73" y="40"/>
                  </a:cubicBezTo>
                  <a:lnTo>
                    <a:pt x="73" y="25"/>
                  </a:lnTo>
                  <a:cubicBezTo>
                    <a:pt x="73" y="25"/>
                    <a:pt x="66" y="25"/>
                    <a:pt x="64" y="25"/>
                  </a:cubicBezTo>
                  <a:cubicBezTo>
                    <a:pt x="64" y="23"/>
                    <a:pt x="64" y="9"/>
                    <a:pt x="64" y="9"/>
                  </a:cubicBezTo>
                  <a:lnTo>
                    <a:pt x="44" y="9"/>
                  </a:lnTo>
                  <a:cubicBezTo>
                    <a:pt x="44" y="9"/>
                    <a:pt x="44" y="13"/>
                    <a:pt x="44" y="15"/>
                  </a:cubicBezTo>
                  <a:cubicBezTo>
                    <a:pt x="44" y="15"/>
                    <a:pt x="43" y="15"/>
                    <a:pt x="43" y="15"/>
                  </a:cubicBezTo>
                  <a:cubicBezTo>
                    <a:pt x="43" y="13"/>
                    <a:pt x="43" y="10"/>
                    <a:pt x="43" y="10"/>
                  </a:cubicBezTo>
                  <a:lnTo>
                    <a:pt x="36" y="10"/>
                  </a:lnTo>
                  <a:cubicBezTo>
                    <a:pt x="36" y="10"/>
                    <a:pt x="36" y="13"/>
                    <a:pt x="36" y="15"/>
                  </a:cubicBezTo>
                  <a:cubicBezTo>
                    <a:pt x="35" y="15"/>
                    <a:pt x="34" y="15"/>
                    <a:pt x="34" y="15"/>
                  </a:cubicBezTo>
                  <a:cubicBezTo>
                    <a:pt x="34" y="13"/>
                    <a:pt x="34" y="10"/>
                    <a:pt x="34" y="10"/>
                  </a:cubicBezTo>
                  <a:lnTo>
                    <a:pt x="18" y="10"/>
                  </a:lnTo>
                  <a:cubicBezTo>
                    <a:pt x="18" y="10"/>
                    <a:pt x="18" y="28"/>
                    <a:pt x="18" y="30"/>
                  </a:cubicBezTo>
                  <a:cubicBezTo>
                    <a:pt x="15" y="30"/>
                    <a:pt x="6" y="30"/>
                    <a:pt x="6" y="30"/>
                  </a:cubicBezTo>
                  <a:lnTo>
                    <a:pt x="6" y="73"/>
                  </a:lnTo>
                  <a:lnTo>
                    <a:pt x="28" y="73"/>
                  </a:lnTo>
                  <a:lnTo>
                    <a:pt x="28" y="48"/>
                  </a:lnTo>
                  <a:lnTo>
                    <a:pt x="18" y="48"/>
                  </a:lnTo>
                  <a:cubicBezTo>
                    <a:pt x="18" y="48"/>
                    <a:pt x="18" y="54"/>
                    <a:pt x="18" y="56"/>
                  </a:cubicBezTo>
                  <a:cubicBezTo>
                    <a:pt x="17" y="56"/>
                    <a:pt x="17" y="56"/>
                    <a:pt x="16" y="56"/>
                  </a:cubicBezTo>
                  <a:cubicBezTo>
                    <a:pt x="16" y="54"/>
                    <a:pt x="16" y="49"/>
                    <a:pt x="16" y="47"/>
                  </a:cubicBezTo>
                  <a:cubicBezTo>
                    <a:pt x="18" y="47"/>
                    <a:pt x="26" y="47"/>
                    <a:pt x="29" y="47"/>
                  </a:cubicBezTo>
                  <a:cubicBezTo>
                    <a:pt x="29" y="49"/>
                    <a:pt x="29" y="71"/>
                    <a:pt x="29" y="74"/>
                  </a:cubicBezTo>
                  <a:cubicBezTo>
                    <a:pt x="26" y="74"/>
                    <a:pt x="6" y="74"/>
                    <a:pt x="4" y="74"/>
                  </a:cubicBezTo>
                  <a:cubicBezTo>
                    <a:pt x="4" y="71"/>
                    <a:pt x="4" y="32"/>
                    <a:pt x="4" y="29"/>
                  </a:cubicBezTo>
                  <a:cubicBezTo>
                    <a:pt x="6" y="29"/>
                    <a:pt x="15" y="29"/>
                    <a:pt x="15" y="29"/>
                  </a:cubicBezTo>
                  <a:cubicBezTo>
                    <a:pt x="15" y="29"/>
                    <a:pt x="15" y="10"/>
                    <a:pt x="15" y="7"/>
                  </a:cubicBezTo>
                  <a:cubicBezTo>
                    <a:pt x="18" y="7"/>
                    <a:pt x="27" y="7"/>
                    <a:pt x="27" y="7"/>
                  </a:cubicBezTo>
                  <a:cubicBezTo>
                    <a:pt x="27" y="7"/>
                    <a:pt x="27" y="4"/>
                    <a:pt x="27" y="3"/>
                  </a:cubicBezTo>
                  <a:cubicBezTo>
                    <a:pt x="30" y="3"/>
                    <a:pt x="47" y="3"/>
                    <a:pt x="50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8" name="Freeform 16"/>
            <p:cNvSpPr>
              <a:spLocks noEditPoints="1"/>
            </p:cNvSpPr>
            <p:nvPr userDrawn="1"/>
          </p:nvSpPr>
          <p:spPr bwMode="auto">
            <a:xfrm>
              <a:off x="166" y="3632"/>
              <a:ext cx="374" cy="47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63" y="39"/>
                </a:cxn>
                <a:cxn ang="0">
                  <a:pos x="47" y="19"/>
                </a:cxn>
                <a:cxn ang="0">
                  <a:pos x="55" y="27"/>
                </a:cxn>
                <a:cxn ang="0">
                  <a:pos x="41" y="31"/>
                </a:cxn>
                <a:cxn ang="0">
                  <a:pos x="69" y="10"/>
                </a:cxn>
                <a:cxn ang="0">
                  <a:pos x="52" y="53"/>
                </a:cxn>
                <a:cxn ang="0">
                  <a:pos x="29" y="71"/>
                </a:cxn>
                <a:cxn ang="0">
                  <a:pos x="18" y="87"/>
                </a:cxn>
                <a:cxn ang="0">
                  <a:pos x="8" y="43"/>
                </a:cxn>
                <a:cxn ang="0">
                  <a:pos x="23" y="56"/>
                </a:cxn>
                <a:cxn ang="0">
                  <a:pos x="21" y="48"/>
                </a:cxn>
                <a:cxn ang="0">
                  <a:pos x="13" y="63"/>
                </a:cxn>
                <a:cxn ang="0">
                  <a:pos x="30" y="35"/>
                </a:cxn>
                <a:cxn ang="0">
                  <a:pos x="0" y="89"/>
                </a:cxn>
                <a:cxn ang="0">
                  <a:pos x="16" y="97"/>
                </a:cxn>
                <a:cxn ang="0">
                  <a:pos x="39" y="76"/>
                </a:cxn>
                <a:cxn ang="0">
                  <a:pos x="40" y="63"/>
                </a:cxn>
                <a:cxn ang="0">
                  <a:pos x="54" y="63"/>
                </a:cxn>
                <a:cxn ang="0">
                  <a:pos x="78" y="38"/>
                </a:cxn>
                <a:cxn ang="0">
                  <a:pos x="76" y="0"/>
                </a:cxn>
                <a:cxn ang="0">
                  <a:pos x="74" y="37"/>
                </a:cxn>
                <a:cxn ang="0">
                  <a:pos x="38" y="60"/>
                </a:cxn>
                <a:cxn ang="0">
                  <a:pos x="35" y="75"/>
                </a:cxn>
                <a:cxn ang="0">
                  <a:pos x="3" y="86"/>
                </a:cxn>
                <a:cxn ang="0">
                  <a:pos x="27" y="39"/>
                </a:cxn>
                <a:cxn ang="0">
                  <a:pos x="16" y="60"/>
                </a:cxn>
                <a:cxn ang="0">
                  <a:pos x="18" y="51"/>
                </a:cxn>
                <a:cxn ang="0">
                  <a:pos x="26" y="60"/>
                </a:cxn>
                <a:cxn ang="0">
                  <a:pos x="4" y="40"/>
                </a:cxn>
                <a:cxn ang="0">
                  <a:pos x="6" y="85"/>
                </a:cxn>
                <a:cxn ang="0">
                  <a:pos x="18" y="91"/>
                </a:cxn>
                <a:cxn ang="0">
                  <a:pos x="33" y="74"/>
                </a:cxn>
                <a:cxn ang="0">
                  <a:pos x="52" y="56"/>
                </a:cxn>
                <a:cxn ang="0">
                  <a:pos x="72" y="37"/>
                </a:cxn>
                <a:cxn ang="0">
                  <a:pos x="38" y="6"/>
                </a:cxn>
                <a:cxn ang="0">
                  <a:pos x="59" y="34"/>
                </a:cxn>
                <a:cxn ang="0">
                  <a:pos x="51" y="23"/>
                </a:cxn>
                <a:cxn ang="0">
                  <a:pos x="59" y="22"/>
                </a:cxn>
                <a:cxn ang="0">
                  <a:pos x="36" y="36"/>
                </a:cxn>
                <a:cxn ang="0">
                  <a:pos x="74" y="4"/>
                </a:cxn>
              </a:cxnLst>
              <a:rect l="0" t="0" r="r" b="b"/>
              <a:pathLst>
                <a:path w="78" h="99">
                  <a:moveTo>
                    <a:pt x="76" y="0"/>
                  </a:moveTo>
                  <a:lnTo>
                    <a:pt x="33" y="0"/>
                  </a:lnTo>
                  <a:lnTo>
                    <a:pt x="33" y="39"/>
                  </a:lnTo>
                  <a:lnTo>
                    <a:pt x="63" y="39"/>
                  </a:lnTo>
                  <a:lnTo>
                    <a:pt x="63" y="19"/>
                  </a:lnTo>
                  <a:lnTo>
                    <a:pt x="47" y="19"/>
                  </a:lnTo>
                  <a:lnTo>
                    <a:pt x="47" y="27"/>
                  </a:lnTo>
                  <a:cubicBezTo>
                    <a:pt x="47" y="27"/>
                    <a:pt x="53" y="27"/>
                    <a:pt x="55" y="27"/>
                  </a:cubicBezTo>
                  <a:cubicBezTo>
                    <a:pt x="55" y="28"/>
                    <a:pt x="55" y="29"/>
                    <a:pt x="55" y="31"/>
                  </a:cubicBezTo>
                  <a:cubicBezTo>
                    <a:pt x="53" y="31"/>
                    <a:pt x="44" y="31"/>
                    <a:pt x="41" y="31"/>
                  </a:cubicBezTo>
                  <a:cubicBezTo>
                    <a:pt x="41" y="28"/>
                    <a:pt x="41" y="12"/>
                    <a:pt x="41" y="10"/>
                  </a:cubicBezTo>
                  <a:cubicBezTo>
                    <a:pt x="44" y="10"/>
                    <a:pt x="66" y="10"/>
                    <a:pt x="69" y="10"/>
                  </a:cubicBezTo>
                  <a:cubicBezTo>
                    <a:pt x="69" y="12"/>
                    <a:pt x="69" y="34"/>
                    <a:pt x="69" y="35"/>
                  </a:cubicBezTo>
                  <a:cubicBezTo>
                    <a:pt x="68" y="36"/>
                    <a:pt x="53" y="51"/>
                    <a:pt x="52" y="53"/>
                  </a:cubicBezTo>
                  <a:cubicBezTo>
                    <a:pt x="49" y="52"/>
                    <a:pt x="39" y="52"/>
                    <a:pt x="34" y="58"/>
                  </a:cubicBezTo>
                  <a:cubicBezTo>
                    <a:pt x="31" y="62"/>
                    <a:pt x="29" y="67"/>
                    <a:pt x="29" y="71"/>
                  </a:cubicBezTo>
                  <a:cubicBezTo>
                    <a:pt x="29" y="72"/>
                    <a:pt x="30" y="74"/>
                    <a:pt x="30" y="75"/>
                  </a:cubicBezTo>
                  <a:cubicBezTo>
                    <a:pt x="29" y="76"/>
                    <a:pt x="19" y="85"/>
                    <a:pt x="18" y="87"/>
                  </a:cubicBezTo>
                  <a:cubicBezTo>
                    <a:pt x="16" y="86"/>
                    <a:pt x="11" y="83"/>
                    <a:pt x="8" y="82"/>
                  </a:cubicBezTo>
                  <a:cubicBezTo>
                    <a:pt x="8" y="80"/>
                    <a:pt x="8" y="46"/>
                    <a:pt x="8" y="43"/>
                  </a:cubicBezTo>
                  <a:cubicBezTo>
                    <a:pt x="10" y="43"/>
                    <a:pt x="20" y="43"/>
                    <a:pt x="23" y="43"/>
                  </a:cubicBezTo>
                  <a:cubicBezTo>
                    <a:pt x="23" y="46"/>
                    <a:pt x="23" y="54"/>
                    <a:pt x="23" y="56"/>
                  </a:cubicBezTo>
                  <a:cubicBezTo>
                    <a:pt x="22" y="56"/>
                    <a:pt x="22" y="56"/>
                    <a:pt x="21" y="56"/>
                  </a:cubicBezTo>
                  <a:cubicBezTo>
                    <a:pt x="21" y="54"/>
                    <a:pt x="21" y="48"/>
                    <a:pt x="21" y="48"/>
                  </a:cubicBezTo>
                  <a:lnTo>
                    <a:pt x="13" y="48"/>
                  </a:lnTo>
                  <a:lnTo>
                    <a:pt x="13" y="63"/>
                  </a:lnTo>
                  <a:lnTo>
                    <a:pt x="30" y="63"/>
                  </a:lnTo>
                  <a:lnTo>
                    <a:pt x="30" y="35"/>
                  </a:lnTo>
                  <a:lnTo>
                    <a:pt x="0" y="35"/>
                  </a:lnTo>
                  <a:lnTo>
                    <a:pt x="0" y="89"/>
                  </a:lnTo>
                  <a:lnTo>
                    <a:pt x="1" y="89"/>
                  </a:lnTo>
                  <a:cubicBezTo>
                    <a:pt x="6" y="91"/>
                    <a:pt x="14" y="94"/>
                    <a:pt x="16" y="97"/>
                  </a:cubicBezTo>
                  <a:lnTo>
                    <a:pt x="17" y="99"/>
                  </a:lnTo>
                  <a:lnTo>
                    <a:pt x="39" y="76"/>
                  </a:lnTo>
                  <a:lnTo>
                    <a:pt x="39" y="75"/>
                  </a:lnTo>
                  <a:cubicBezTo>
                    <a:pt x="39" y="75"/>
                    <a:pt x="35" y="68"/>
                    <a:pt x="40" y="63"/>
                  </a:cubicBezTo>
                  <a:cubicBezTo>
                    <a:pt x="45" y="58"/>
                    <a:pt x="49" y="60"/>
                    <a:pt x="52" y="62"/>
                  </a:cubicBezTo>
                  <a:lnTo>
                    <a:pt x="54" y="63"/>
                  </a:lnTo>
                  <a:lnTo>
                    <a:pt x="55" y="62"/>
                  </a:lnTo>
                  <a:lnTo>
                    <a:pt x="78" y="38"/>
                  </a:lnTo>
                  <a:lnTo>
                    <a:pt x="78" y="0"/>
                  </a:lnTo>
                  <a:lnTo>
                    <a:pt x="76" y="0"/>
                  </a:lnTo>
                  <a:close/>
                  <a:moveTo>
                    <a:pt x="74" y="4"/>
                  </a:moveTo>
                  <a:cubicBezTo>
                    <a:pt x="74" y="7"/>
                    <a:pt x="74" y="36"/>
                    <a:pt x="74" y="37"/>
                  </a:cubicBezTo>
                  <a:cubicBezTo>
                    <a:pt x="73" y="38"/>
                    <a:pt x="55" y="57"/>
                    <a:pt x="53" y="59"/>
                  </a:cubicBezTo>
                  <a:cubicBezTo>
                    <a:pt x="50" y="57"/>
                    <a:pt x="44" y="54"/>
                    <a:pt x="38" y="60"/>
                  </a:cubicBezTo>
                  <a:cubicBezTo>
                    <a:pt x="35" y="63"/>
                    <a:pt x="34" y="67"/>
                    <a:pt x="34" y="70"/>
                  </a:cubicBezTo>
                  <a:cubicBezTo>
                    <a:pt x="34" y="72"/>
                    <a:pt x="35" y="74"/>
                    <a:pt x="35" y="75"/>
                  </a:cubicBezTo>
                  <a:cubicBezTo>
                    <a:pt x="34" y="77"/>
                    <a:pt x="19" y="91"/>
                    <a:pt x="17" y="94"/>
                  </a:cubicBezTo>
                  <a:cubicBezTo>
                    <a:pt x="14" y="90"/>
                    <a:pt x="6" y="87"/>
                    <a:pt x="3" y="86"/>
                  </a:cubicBezTo>
                  <a:cubicBezTo>
                    <a:pt x="3" y="84"/>
                    <a:pt x="3" y="42"/>
                    <a:pt x="3" y="39"/>
                  </a:cubicBezTo>
                  <a:cubicBezTo>
                    <a:pt x="6" y="39"/>
                    <a:pt x="24" y="39"/>
                    <a:pt x="27" y="39"/>
                  </a:cubicBezTo>
                  <a:cubicBezTo>
                    <a:pt x="27" y="41"/>
                    <a:pt x="27" y="57"/>
                    <a:pt x="27" y="60"/>
                  </a:cubicBezTo>
                  <a:cubicBezTo>
                    <a:pt x="25" y="60"/>
                    <a:pt x="19" y="60"/>
                    <a:pt x="16" y="60"/>
                  </a:cubicBezTo>
                  <a:cubicBezTo>
                    <a:pt x="16" y="57"/>
                    <a:pt x="16" y="53"/>
                    <a:pt x="16" y="51"/>
                  </a:cubicBezTo>
                  <a:cubicBezTo>
                    <a:pt x="17" y="51"/>
                    <a:pt x="17" y="51"/>
                    <a:pt x="18" y="51"/>
                  </a:cubicBezTo>
                  <a:cubicBezTo>
                    <a:pt x="18" y="53"/>
                    <a:pt x="18" y="60"/>
                    <a:pt x="18" y="60"/>
                  </a:cubicBezTo>
                  <a:lnTo>
                    <a:pt x="26" y="60"/>
                  </a:lnTo>
                  <a:lnTo>
                    <a:pt x="26" y="40"/>
                  </a:lnTo>
                  <a:lnTo>
                    <a:pt x="4" y="40"/>
                  </a:lnTo>
                  <a:lnTo>
                    <a:pt x="4" y="85"/>
                  </a:lnTo>
                  <a:lnTo>
                    <a:pt x="6" y="85"/>
                  </a:lnTo>
                  <a:cubicBezTo>
                    <a:pt x="9" y="86"/>
                    <a:pt x="15" y="89"/>
                    <a:pt x="17" y="90"/>
                  </a:cubicBezTo>
                  <a:lnTo>
                    <a:pt x="18" y="91"/>
                  </a:lnTo>
                  <a:lnTo>
                    <a:pt x="35" y="75"/>
                  </a:lnTo>
                  <a:lnTo>
                    <a:pt x="33" y="74"/>
                  </a:lnTo>
                  <a:cubicBezTo>
                    <a:pt x="32" y="73"/>
                    <a:pt x="32" y="66"/>
                    <a:pt x="36" y="60"/>
                  </a:cubicBezTo>
                  <a:cubicBezTo>
                    <a:pt x="41" y="54"/>
                    <a:pt x="52" y="56"/>
                    <a:pt x="52" y="56"/>
                  </a:cubicBezTo>
                  <a:lnTo>
                    <a:pt x="53" y="56"/>
                  </a:lnTo>
                  <a:lnTo>
                    <a:pt x="72" y="37"/>
                  </a:lnTo>
                  <a:lnTo>
                    <a:pt x="72" y="6"/>
                  </a:lnTo>
                  <a:lnTo>
                    <a:pt x="38" y="6"/>
                  </a:lnTo>
                  <a:lnTo>
                    <a:pt x="38" y="34"/>
                  </a:lnTo>
                  <a:lnTo>
                    <a:pt x="59" y="34"/>
                  </a:lnTo>
                  <a:lnTo>
                    <a:pt x="59" y="23"/>
                  </a:lnTo>
                  <a:cubicBezTo>
                    <a:pt x="59" y="23"/>
                    <a:pt x="53" y="23"/>
                    <a:pt x="51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3" y="23"/>
                    <a:pt x="57" y="22"/>
                    <a:pt x="59" y="22"/>
                  </a:cubicBezTo>
                  <a:cubicBezTo>
                    <a:pt x="59" y="25"/>
                    <a:pt x="59" y="33"/>
                    <a:pt x="59" y="36"/>
                  </a:cubicBezTo>
                  <a:cubicBezTo>
                    <a:pt x="56" y="36"/>
                    <a:pt x="39" y="36"/>
                    <a:pt x="36" y="36"/>
                  </a:cubicBezTo>
                  <a:cubicBezTo>
                    <a:pt x="36" y="33"/>
                    <a:pt x="36" y="7"/>
                    <a:pt x="36" y="4"/>
                  </a:cubicBezTo>
                  <a:cubicBezTo>
                    <a:pt x="39" y="4"/>
                    <a:pt x="71" y="4"/>
                    <a:pt x="74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9" name="Rectangle 17"/>
            <p:cNvSpPr>
              <a:spLocks noChangeArrowheads="1"/>
            </p:cNvSpPr>
            <p:nvPr userDrawn="1"/>
          </p:nvSpPr>
          <p:spPr bwMode="auto">
            <a:xfrm>
              <a:off x="997" y="4026"/>
              <a:ext cx="3761" cy="29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0" name="Rectangle 18"/>
            <p:cNvSpPr>
              <a:spLocks noChangeArrowheads="1"/>
            </p:cNvSpPr>
            <p:nvPr userDrawn="1"/>
          </p:nvSpPr>
          <p:spPr bwMode="auto">
            <a:xfrm>
              <a:off x="997" y="3983"/>
              <a:ext cx="3761" cy="29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1" name="Rectangle 19"/>
            <p:cNvSpPr>
              <a:spLocks noChangeArrowheads="1"/>
            </p:cNvSpPr>
            <p:nvPr userDrawn="1"/>
          </p:nvSpPr>
          <p:spPr bwMode="auto">
            <a:xfrm>
              <a:off x="348" y="947"/>
              <a:ext cx="29" cy="2421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2" name="Rectangle 20"/>
            <p:cNvSpPr>
              <a:spLocks noChangeArrowheads="1"/>
            </p:cNvSpPr>
            <p:nvPr userDrawn="1"/>
          </p:nvSpPr>
          <p:spPr bwMode="auto">
            <a:xfrm>
              <a:off x="305" y="947"/>
              <a:ext cx="29" cy="2421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3" name="Rectangle 21"/>
            <p:cNvSpPr>
              <a:spLocks noChangeArrowheads="1"/>
            </p:cNvSpPr>
            <p:nvPr userDrawn="1"/>
          </p:nvSpPr>
          <p:spPr bwMode="auto">
            <a:xfrm>
              <a:off x="5383" y="947"/>
              <a:ext cx="29" cy="2421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4" name="Rectangle 22"/>
            <p:cNvSpPr>
              <a:spLocks noChangeArrowheads="1"/>
            </p:cNvSpPr>
            <p:nvPr userDrawn="1"/>
          </p:nvSpPr>
          <p:spPr bwMode="auto">
            <a:xfrm>
              <a:off x="5426" y="947"/>
              <a:ext cx="29" cy="2421"/>
            </a:xfrm>
            <a:prstGeom prst="rect">
              <a:avLst/>
            </a:prstGeom>
            <a:solidFill>
              <a:schemeClr val="accent2"/>
            </a:solidFill>
            <a:ln w="0">
              <a:noFill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5" name="Freeform 23"/>
            <p:cNvSpPr>
              <a:spLocks noEditPoints="1"/>
            </p:cNvSpPr>
            <p:nvPr userDrawn="1"/>
          </p:nvSpPr>
          <p:spPr bwMode="auto">
            <a:xfrm>
              <a:off x="4754" y="3829"/>
              <a:ext cx="379" cy="37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" y="9"/>
                </a:cxn>
                <a:cxn ang="0">
                  <a:pos x="0" y="25"/>
                </a:cxn>
                <a:cxn ang="0">
                  <a:pos x="4" y="54"/>
                </a:cxn>
                <a:cxn ang="0">
                  <a:pos x="26" y="66"/>
                </a:cxn>
                <a:cxn ang="0">
                  <a:pos x="79" y="77"/>
                </a:cxn>
                <a:cxn ang="0">
                  <a:pos x="44" y="46"/>
                </a:cxn>
                <a:cxn ang="0">
                  <a:pos x="60" y="65"/>
                </a:cxn>
                <a:cxn ang="0">
                  <a:pos x="52" y="56"/>
                </a:cxn>
                <a:cxn ang="0">
                  <a:pos x="70" y="54"/>
                </a:cxn>
                <a:cxn ang="0">
                  <a:pos x="34" y="69"/>
                </a:cxn>
                <a:cxn ang="0">
                  <a:pos x="13" y="57"/>
                </a:cxn>
                <a:cxn ang="0">
                  <a:pos x="19" y="48"/>
                </a:cxn>
                <a:cxn ang="0">
                  <a:pos x="13" y="39"/>
                </a:cxn>
                <a:cxn ang="0">
                  <a:pos x="19" y="30"/>
                </a:cxn>
                <a:cxn ang="0">
                  <a:pos x="13" y="18"/>
                </a:cxn>
                <a:cxn ang="0">
                  <a:pos x="29" y="9"/>
                </a:cxn>
                <a:cxn ang="0">
                  <a:pos x="37" y="19"/>
                </a:cxn>
                <a:cxn ang="0">
                  <a:pos x="48" y="31"/>
                </a:cxn>
                <a:cxn ang="0">
                  <a:pos x="38" y="21"/>
                </a:cxn>
                <a:cxn ang="0">
                  <a:pos x="29" y="40"/>
                </a:cxn>
                <a:cxn ang="0">
                  <a:pos x="56" y="9"/>
                </a:cxn>
                <a:cxn ang="0">
                  <a:pos x="45" y="0"/>
                </a:cxn>
                <a:cxn ang="0">
                  <a:pos x="41" y="3"/>
                </a:cxn>
                <a:cxn ang="0">
                  <a:pos x="53" y="13"/>
                </a:cxn>
                <a:cxn ang="0">
                  <a:pos x="33" y="37"/>
                </a:cxn>
                <a:cxn ang="0">
                  <a:pos x="34" y="25"/>
                </a:cxn>
                <a:cxn ang="0">
                  <a:pos x="52" y="34"/>
                </a:cxn>
                <a:cxn ang="0">
                  <a:pos x="40" y="16"/>
                </a:cxn>
                <a:cxn ang="0">
                  <a:pos x="26" y="5"/>
                </a:cxn>
                <a:cxn ang="0">
                  <a:pos x="10" y="14"/>
                </a:cxn>
                <a:cxn ang="0">
                  <a:pos x="16" y="34"/>
                </a:cxn>
                <a:cxn ang="0">
                  <a:pos x="10" y="35"/>
                </a:cxn>
                <a:cxn ang="0">
                  <a:pos x="16" y="42"/>
                </a:cxn>
                <a:cxn ang="0">
                  <a:pos x="10" y="44"/>
                </a:cxn>
                <a:cxn ang="0">
                  <a:pos x="31" y="60"/>
                </a:cxn>
                <a:cxn ang="0">
                  <a:pos x="73" y="72"/>
                </a:cxn>
                <a:cxn ang="0">
                  <a:pos x="49" y="50"/>
                </a:cxn>
                <a:cxn ang="0">
                  <a:pos x="57" y="60"/>
                </a:cxn>
                <a:cxn ang="0">
                  <a:pos x="47" y="62"/>
                </a:cxn>
                <a:cxn ang="0">
                  <a:pos x="75" y="49"/>
                </a:cxn>
                <a:cxn ang="0">
                  <a:pos x="29" y="74"/>
                </a:cxn>
                <a:cxn ang="0">
                  <a:pos x="7" y="63"/>
                </a:cxn>
                <a:cxn ang="0">
                  <a:pos x="4" y="51"/>
                </a:cxn>
                <a:cxn ang="0">
                  <a:pos x="7" y="28"/>
                </a:cxn>
                <a:cxn ang="0">
                  <a:pos x="24" y="13"/>
                </a:cxn>
                <a:cxn ang="0">
                  <a:pos x="41" y="3"/>
                </a:cxn>
              </a:cxnLst>
              <a:rect l="0" t="0" r="r" b="b"/>
              <a:pathLst>
                <a:path w="79" h="77">
                  <a:moveTo>
                    <a:pt x="43" y="0"/>
                  </a:moveTo>
                  <a:lnTo>
                    <a:pt x="21" y="0"/>
                  </a:lnTo>
                  <a:cubicBezTo>
                    <a:pt x="21" y="0"/>
                    <a:pt x="21" y="7"/>
                    <a:pt x="21" y="9"/>
                  </a:cubicBezTo>
                  <a:cubicBezTo>
                    <a:pt x="18" y="9"/>
                    <a:pt x="4" y="9"/>
                    <a:pt x="4" y="9"/>
                  </a:cubicBezTo>
                  <a:cubicBezTo>
                    <a:pt x="4" y="9"/>
                    <a:pt x="4" y="22"/>
                    <a:pt x="4" y="25"/>
                  </a:cubicBezTo>
                  <a:cubicBezTo>
                    <a:pt x="3" y="25"/>
                    <a:pt x="0" y="25"/>
                    <a:pt x="0" y="25"/>
                  </a:cubicBezTo>
                  <a:lnTo>
                    <a:pt x="0" y="54"/>
                  </a:lnTo>
                  <a:cubicBezTo>
                    <a:pt x="0" y="54"/>
                    <a:pt x="3" y="54"/>
                    <a:pt x="4" y="54"/>
                  </a:cubicBezTo>
                  <a:cubicBezTo>
                    <a:pt x="4" y="57"/>
                    <a:pt x="4" y="66"/>
                    <a:pt x="4" y="66"/>
                  </a:cubicBezTo>
                  <a:cubicBezTo>
                    <a:pt x="4" y="66"/>
                    <a:pt x="23" y="66"/>
                    <a:pt x="26" y="66"/>
                  </a:cubicBezTo>
                  <a:cubicBezTo>
                    <a:pt x="26" y="68"/>
                    <a:pt x="26" y="77"/>
                    <a:pt x="26" y="77"/>
                  </a:cubicBezTo>
                  <a:lnTo>
                    <a:pt x="79" y="77"/>
                  </a:lnTo>
                  <a:lnTo>
                    <a:pt x="79" y="46"/>
                  </a:lnTo>
                  <a:lnTo>
                    <a:pt x="44" y="46"/>
                  </a:lnTo>
                  <a:lnTo>
                    <a:pt x="44" y="65"/>
                  </a:lnTo>
                  <a:lnTo>
                    <a:pt x="60" y="65"/>
                  </a:lnTo>
                  <a:lnTo>
                    <a:pt x="60" y="56"/>
                  </a:lnTo>
                  <a:cubicBezTo>
                    <a:pt x="60" y="56"/>
                    <a:pt x="55" y="56"/>
                    <a:pt x="52" y="56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5" y="54"/>
                    <a:pt x="67" y="54"/>
                    <a:pt x="70" y="54"/>
                  </a:cubicBezTo>
                  <a:cubicBezTo>
                    <a:pt x="70" y="56"/>
                    <a:pt x="70" y="66"/>
                    <a:pt x="70" y="69"/>
                  </a:cubicBezTo>
                  <a:cubicBezTo>
                    <a:pt x="67" y="69"/>
                    <a:pt x="37" y="69"/>
                    <a:pt x="34" y="69"/>
                  </a:cubicBezTo>
                  <a:cubicBezTo>
                    <a:pt x="34" y="66"/>
                    <a:pt x="34" y="57"/>
                    <a:pt x="34" y="57"/>
                  </a:cubicBezTo>
                  <a:cubicBezTo>
                    <a:pt x="34" y="57"/>
                    <a:pt x="16" y="57"/>
                    <a:pt x="13" y="57"/>
                  </a:cubicBezTo>
                  <a:cubicBezTo>
                    <a:pt x="13" y="54"/>
                    <a:pt x="13" y="50"/>
                    <a:pt x="13" y="48"/>
                  </a:cubicBezTo>
                  <a:cubicBezTo>
                    <a:pt x="15" y="48"/>
                    <a:pt x="19" y="48"/>
                    <a:pt x="19" y="48"/>
                  </a:cubicBezTo>
                  <a:lnTo>
                    <a:pt x="19" y="39"/>
                  </a:lnTo>
                  <a:cubicBezTo>
                    <a:pt x="19" y="39"/>
                    <a:pt x="15" y="39"/>
                    <a:pt x="13" y="39"/>
                  </a:cubicBezTo>
                  <a:cubicBezTo>
                    <a:pt x="15" y="39"/>
                    <a:pt x="19" y="39"/>
                    <a:pt x="19" y="39"/>
                  </a:cubicBezTo>
                  <a:lnTo>
                    <a:pt x="19" y="30"/>
                  </a:lnTo>
                  <a:cubicBezTo>
                    <a:pt x="19" y="30"/>
                    <a:pt x="15" y="30"/>
                    <a:pt x="13" y="30"/>
                  </a:cubicBezTo>
                  <a:cubicBezTo>
                    <a:pt x="13" y="28"/>
                    <a:pt x="13" y="20"/>
                    <a:pt x="13" y="18"/>
                  </a:cubicBezTo>
                  <a:cubicBezTo>
                    <a:pt x="16" y="18"/>
                    <a:pt x="29" y="18"/>
                    <a:pt x="29" y="18"/>
                  </a:cubicBezTo>
                  <a:cubicBezTo>
                    <a:pt x="29" y="18"/>
                    <a:pt x="29" y="11"/>
                    <a:pt x="29" y="9"/>
                  </a:cubicBezTo>
                  <a:cubicBezTo>
                    <a:pt x="31" y="9"/>
                    <a:pt x="35" y="9"/>
                    <a:pt x="37" y="9"/>
                  </a:cubicBezTo>
                  <a:cubicBezTo>
                    <a:pt x="37" y="11"/>
                    <a:pt x="37" y="19"/>
                    <a:pt x="37" y="19"/>
                  </a:cubicBezTo>
                  <a:cubicBezTo>
                    <a:pt x="37" y="19"/>
                    <a:pt x="46" y="19"/>
                    <a:pt x="48" y="19"/>
                  </a:cubicBezTo>
                  <a:cubicBezTo>
                    <a:pt x="48" y="21"/>
                    <a:pt x="48" y="29"/>
                    <a:pt x="48" y="31"/>
                  </a:cubicBezTo>
                  <a:cubicBezTo>
                    <a:pt x="46" y="31"/>
                    <a:pt x="40" y="31"/>
                    <a:pt x="38" y="31"/>
                  </a:cubicBezTo>
                  <a:cubicBezTo>
                    <a:pt x="38" y="29"/>
                    <a:pt x="38" y="21"/>
                    <a:pt x="38" y="21"/>
                  </a:cubicBezTo>
                  <a:lnTo>
                    <a:pt x="29" y="21"/>
                  </a:lnTo>
                  <a:lnTo>
                    <a:pt x="29" y="40"/>
                  </a:lnTo>
                  <a:lnTo>
                    <a:pt x="56" y="40"/>
                  </a:lnTo>
                  <a:lnTo>
                    <a:pt x="56" y="9"/>
                  </a:lnTo>
                  <a:cubicBezTo>
                    <a:pt x="56" y="9"/>
                    <a:pt x="47" y="9"/>
                    <a:pt x="45" y="9"/>
                  </a:cubicBezTo>
                  <a:cubicBezTo>
                    <a:pt x="45" y="7"/>
                    <a:pt x="45" y="0"/>
                    <a:pt x="45" y="0"/>
                  </a:cubicBezTo>
                  <a:lnTo>
                    <a:pt x="43" y="0"/>
                  </a:lnTo>
                  <a:close/>
                  <a:moveTo>
                    <a:pt x="41" y="3"/>
                  </a:moveTo>
                  <a:cubicBezTo>
                    <a:pt x="41" y="5"/>
                    <a:pt x="41" y="13"/>
                    <a:pt x="41" y="13"/>
                  </a:cubicBezTo>
                  <a:cubicBezTo>
                    <a:pt x="41" y="13"/>
                    <a:pt x="50" y="13"/>
                    <a:pt x="53" y="13"/>
                  </a:cubicBezTo>
                  <a:cubicBezTo>
                    <a:pt x="53" y="16"/>
                    <a:pt x="53" y="34"/>
                    <a:pt x="53" y="37"/>
                  </a:cubicBezTo>
                  <a:cubicBezTo>
                    <a:pt x="50" y="37"/>
                    <a:pt x="35" y="37"/>
                    <a:pt x="33" y="37"/>
                  </a:cubicBezTo>
                  <a:cubicBezTo>
                    <a:pt x="33" y="34"/>
                    <a:pt x="33" y="27"/>
                    <a:pt x="33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7"/>
                    <a:pt x="34" y="34"/>
                    <a:pt x="34" y="34"/>
                  </a:cubicBezTo>
                  <a:lnTo>
                    <a:pt x="52" y="34"/>
                  </a:lnTo>
                  <a:lnTo>
                    <a:pt x="52" y="16"/>
                  </a:lnTo>
                  <a:cubicBezTo>
                    <a:pt x="52" y="16"/>
                    <a:pt x="43" y="16"/>
                    <a:pt x="40" y="16"/>
                  </a:cubicBezTo>
                  <a:cubicBezTo>
                    <a:pt x="40" y="13"/>
                    <a:pt x="40" y="5"/>
                    <a:pt x="40" y="5"/>
                  </a:cubicBezTo>
                  <a:lnTo>
                    <a:pt x="26" y="5"/>
                  </a:lnTo>
                  <a:cubicBezTo>
                    <a:pt x="26" y="5"/>
                    <a:pt x="26" y="12"/>
                    <a:pt x="26" y="14"/>
                  </a:cubicBezTo>
                  <a:cubicBezTo>
                    <a:pt x="23" y="14"/>
                    <a:pt x="10" y="14"/>
                    <a:pt x="10" y="14"/>
                  </a:cubicBezTo>
                  <a:lnTo>
                    <a:pt x="10" y="34"/>
                  </a:lnTo>
                  <a:cubicBezTo>
                    <a:pt x="10" y="34"/>
                    <a:pt x="14" y="34"/>
                    <a:pt x="16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4" y="35"/>
                    <a:pt x="10" y="35"/>
                    <a:pt x="10" y="35"/>
                  </a:cubicBezTo>
                  <a:lnTo>
                    <a:pt x="10" y="42"/>
                  </a:lnTo>
                  <a:cubicBezTo>
                    <a:pt x="10" y="42"/>
                    <a:pt x="14" y="42"/>
                    <a:pt x="16" y="42"/>
                  </a:cubicBezTo>
                  <a:cubicBezTo>
                    <a:pt x="16" y="43"/>
                    <a:pt x="16" y="43"/>
                    <a:pt x="16" y="44"/>
                  </a:cubicBezTo>
                  <a:cubicBezTo>
                    <a:pt x="14" y="44"/>
                    <a:pt x="10" y="44"/>
                    <a:pt x="10" y="44"/>
                  </a:cubicBezTo>
                  <a:lnTo>
                    <a:pt x="10" y="60"/>
                  </a:lnTo>
                  <a:cubicBezTo>
                    <a:pt x="10" y="60"/>
                    <a:pt x="28" y="60"/>
                    <a:pt x="31" y="60"/>
                  </a:cubicBezTo>
                  <a:cubicBezTo>
                    <a:pt x="31" y="63"/>
                    <a:pt x="31" y="72"/>
                    <a:pt x="31" y="72"/>
                  </a:cubicBezTo>
                  <a:lnTo>
                    <a:pt x="73" y="72"/>
                  </a:lnTo>
                  <a:lnTo>
                    <a:pt x="73" y="50"/>
                  </a:lnTo>
                  <a:lnTo>
                    <a:pt x="49" y="50"/>
                  </a:lnTo>
                  <a:lnTo>
                    <a:pt x="49" y="60"/>
                  </a:lnTo>
                  <a:cubicBezTo>
                    <a:pt x="49" y="60"/>
                    <a:pt x="55" y="60"/>
                    <a:pt x="57" y="60"/>
                  </a:cubicBezTo>
                  <a:cubicBezTo>
                    <a:pt x="57" y="60"/>
                    <a:pt x="57" y="61"/>
                    <a:pt x="57" y="62"/>
                  </a:cubicBezTo>
                  <a:cubicBezTo>
                    <a:pt x="55" y="62"/>
                    <a:pt x="49" y="62"/>
                    <a:pt x="47" y="62"/>
                  </a:cubicBezTo>
                  <a:cubicBezTo>
                    <a:pt x="47" y="59"/>
                    <a:pt x="47" y="51"/>
                    <a:pt x="47" y="49"/>
                  </a:cubicBezTo>
                  <a:cubicBezTo>
                    <a:pt x="50" y="49"/>
                    <a:pt x="72" y="49"/>
                    <a:pt x="75" y="49"/>
                  </a:cubicBezTo>
                  <a:cubicBezTo>
                    <a:pt x="75" y="52"/>
                    <a:pt x="75" y="71"/>
                    <a:pt x="75" y="74"/>
                  </a:cubicBezTo>
                  <a:cubicBezTo>
                    <a:pt x="72" y="74"/>
                    <a:pt x="32" y="74"/>
                    <a:pt x="29" y="74"/>
                  </a:cubicBezTo>
                  <a:cubicBezTo>
                    <a:pt x="29" y="72"/>
                    <a:pt x="29" y="63"/>
                    <a:pt x="29" y="63"/>
                  </a:cubicBezTo>
                  <a:cubicBezTo>
                    <a:pt x="29" y="63"/>
                    <a:pt x="10" y="63"/>
                    <a:pt x="7" y="63"/>
                  </a:cubicBezTo>
                  <a:cubicBezTo>
                    <a:pt x="7" y="60"/>
                    <a:pt x="7" y="51"/>
                    <a:pt x="7" y="51"/>
                  </a:cubicBezTo>
                  <a:cubicBezTo>
                    <a:pt x="7" y="51"/>
                    <a:pt x="5" y="51"/>
                    <a:pt x="4" y="51"/>
                  </a:cubicBezTo>
                  <a:cubicBezTo>
                    <a:pt x="4" y="48"/>
                    <a:pt x="4" y="31"/>
                    <a:pt x="4" y="28"/>
                  </a:cubicBezTo>
                  <a:cubicBezTo>
                    <a:pt x="5" y="28"/>
                    <a:pt x="7" y="28"/>
                    <a:pt x="7" y="28"/>
                  </a:cubicBezTo>
                  <a:cubicBezTo>
                    <a:pt x="7" y="28"/>
                    <a:pt x="7" y="15"/>
                    <a:pt x="7" y="13"/>
                  </a:cubicBezTo>
                  <a:cubicBezTo>
                    <a:pt x="10" y="13"/>
                    <a:pt x="24" y="13"/>
                    <a:pt x="24" y="13"/>
                  </a:cubicBezTo>
                  <a:cubicBezTo>
                    <a:pt x="24" y="13"/>
                    <a:pt x="24" y="5"/>
                    <a:pt x="24" y="3"/>
                  </a:cubicBezTo>
                  <a:cubicBezTo>
                    <a:pt x="27" y="3"/>
                    <a:pt x="39" y="3"/>
                    <a:pt x="41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6" name="Freeform 24"/>
            <p:cNvSpPr>
              <a:spLocks noEditPoints="1"/>
            </p:cNvSpPr>
            <p:nvPr userDrawn="1"/>
          </p:nvSpPr>
          <p:spPr bwMode="auto">
            <a:xfrm>
              <a:off x="5027" y="3825"/>
              <a:ext cx="476" cy="3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44"/>
                </a:cxn>
                <a:cxn ang="0">
                  <a:pos x="19" y="14"/>
                </a:cxn>
                <a:cxn ang="0">
                  <a:pos x="27" y="30"/>
                </a:cxn>
                <a:cxn ang="0">
                  <a:pos x="31" y="22"/>
                </a:cxn>
                <a:cxn ang="0">
                  <a:pos x="9" y="36"/>
                </a:cxn>
                <a:cxn ang="0">
                  <a:pos x="35" y="8"/>
                </a:cxn>
                <a:cxn ang="0">
                  <a:pos x="53" y="29"/>
                </a:cxn>
                <a:cxn ang="0">
                  <a:pos x="75" y="47"/>
                </a:cxn>
                <a:cxn ang="0">
                  <a:pos x="83" y="69"/>
                </a:cxn>
                <a:cxn ang="0">
                  <a:pos x="43" y="54"/>
                </a:cxn>
                <a:cxn ang="0">
                  <a:pos x="56" y="56"/>
                </a:cxn>
                <a:cxn ang="0">
                  <a:pos x="48" y="64"/>
                </a:cxn>
                <a:cxn ang="0">
                  <a:pos x="63" y="46"/>
                </a:cxn>
                <a:cxn ang="0">
                  <a:pos x="35" y="77"/>
                </a:cxn>
                <a:cxn ang="0">
                  <a:pos x="90" y="76"/>
                </a:cxn>
                <a:cxn ang="0">
                  <a:pos x="99" y="60"/>
                </a:cxn>
                <a:cxn ang="0">
                  <a:pos x="75" y="38"/>
                </a:cxn>
                <a:cxn ang="0">
                  <a:pos x="62" y="25"/>
                </a:cxn>
                <a:cxn ang="0">
                  <a:pos x="62" y="22"/>
                </a:cxn>
                <a:cxn ang="0">
                  <a:pos x="38" y="0"/>
                </a:cxn>
                <a:cxn ang="0">
                  <a:pos x="59" y="24"/>
                </a:cxn>
                <a:cxn ang="0">
                  <a:pos x="60" y="39"/>
                </a:cxn>
                <a:cxn ang="0">
                  <a:pos x="94" y="60"/>
                </a:cxn>
                <a:cxn ang="0">
                  <a:pos x="39" y="73"/>
                </a:cxn>
                <a:cxn ang="0">
                  <a:pos x="60" y="50"/>
                </a:cxn>
                <a:cxn ang="0">
                  <a:pos x="40" y="51"/>
                </a:cxn>
                <a:cxn ang="0">
                  <a:pos x="85" y="72"/>
                </a:cxn>
                <a:cxn ang="0">
                  <a:pos x="91" y="60"/>
                </a:cxn>
                <a:cxn ang="0">
                  <a:pos x="75" y="42"/>
                </a:cxn>
                <a:cxn ang="0">
                  <a:pos x="60" y="41"/>
                </a:cxn>
                <a:cxn ang="0">
                  <a:pos x="56" y="24"/>
                </a:cxn>
                <a:cxn ang="0">
                  <a:pos x="6" y="5"/>
                </a:cxn>
                <a:cxn ang="0">
                  <a:pos x="34" y="39"/>
                </a:cxn>
                <a:cxn ang="0">
                  <a:pos x="23" y="18"/>
                </a:cxn>
                <a:cxn ang="0">
                  <a:pos x="23" y="26"/>
                </a:cxn>
                <a:cxn ang="0">
                  <a:pos x="36" y="18"/>
                </a:cxn>
                <a:cxn ang="0">
                  <a:pos x="4" y="40"/>
                </a:cxn>
                <a:cxn ang="0">
                  <a:pos x="37" y="3"/>
                </a:cxn>
                <a:cxn ang="0">
                  <a:pos x="60" y="59"/>
                </a:cxn>
                <a:cxn ang="0">
                  <a:pos x="51" y="60"/>
                </a:cxn>
                <a:cxn ang="0">
                  <a:pos x="58" y="59"/>
                </a:cxn>
              </a:cxnLst>
              <a:rect l="0" t="0" r="r" b="b"/>
              <a:pathLst>
                <a:path w="99" h="77">
                  <a:moveTo>
                    <a:pt x="3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39" y="44"/>
                  </a:lnTo>
                  <a:lnTo>
                    <a:pt x="39" y="14"/>
                  </a:lnTo>
                  <a:lnTo>
                    <a:pt x="19" y="14"/>
                  </a:lnTo>
                  <a:lnTo>
                    <a:pt x="19" y="30"/>
                  </a:lnTo>
                  <a:lnTo>
                    <a:pt x="27" y="30"/>
                  </a:lnTo>
                  <a:cubicBezTo>
                    <a:pt x="27" y="30"/>
                    <a:pt x="27" y="24"/>
                    <a:pt x="27" y="22"/>
                  </a:cubicBezTo>
                  <a:cubicBezTo>
                    <a:pt x="28" y="22"/>
                    <a:pt x="29" y="22"/>
                    <a:pt x="31" y="22"/>
                  </a:cubicBezTo>
                  <a:cubicBezTo>
                    <a:pt x="31" y="24"/>
                    <a:pt x="31" y="33"/>
                    <a:pt x="31" y="36"/>
                  </a:cubicBezTo>
                  <a:cubicBezTo>
                    <a:pt x="28" y="36"/>
                    <a:pt x="12" y="36"/>
                    <a:pt x="9" y="36"/>
                  </a:cubicBezTo>
                  <a:cubicBezTo>
                    <a:pt x="9" y="33"/>
                    <a:pt x="9" y="11"/>
                    <a:pt x="9" y="8"/>
                  </a:cubicBezTo>
                  <a:cubicBezTo>
                    <a:pt x="12" y="8"/>
                    <a:pt x="34" y="8"/>
                    <a:pt x="35" y="8"/>
                  </a:cubicBezTo>
                  <a:cubicBezTo>
                    <a:pt x="36" y="9"/>
                    <a:pt x="52" y="24"/>
                    <a:pt x="53" y="25"/>
                  </a:cubicBezTo>
                  <a:cubicBezTo>
                    <a:pt x="53" y="26"/>
                    <a:pt x="53" y="27"/>
                    <a:pt x="53" y="29"/>
                  </a:cubicBezTo>
                  <a:cubicBezTo>
                    <a:pt x="53" y="33"/>
                    <a:pt x="53" y="39"/>
                    <a:pt x="58" y="43"/>
                  </a:cubicBezTo>
                  <a:cubicBezTo>
                    <a:pt x="64" y="48"/>
                    <a:pt x="71" y="48"/>
                    <a:pt x="75" y="47"/>
                  </a:cubicBezTo>
                  <a:cubicBezTo>
                    <a:pt x="77" y="48"/>
                    <a:pt x="86" y="58"/>
                    <a:pt x="87" y="59"/>
                  </a:cubicBezTo>
                  <a:cubicBezTo>
                    <a:pt x="86" y="61"/>
                    <a:pt x="84" y="65"/>
                    <a:pt x="83" y="69"/>
                  </a:cubicBezTo>
                  <a:cubicBezTo>
                    <a:pt x="80" y="69"/>
                    <a:pt x="46" y="69"/>
                    <a:pt x="43" y="69"/>
                  </a:cubicBezTo>
                  <a:cubicBezTo>
                    <a:pt x="43" y="66"/>
                    <a:pt x="43" y="57"/>
                    <a:pt x="43" y="54"/>
                  </a:cubicBezTo>
                  <a:cubicBezTo>
                    <a:pt x="46" y="54"/>
                    <a:pt x="54" y="54"/>
                    <a:pt x="56" y="54"/>
                  </a:cubicBezTo>
                  <a:cubicBezTo>
                    <a:pt x="56" y="55"/>
                    <a:pt x="56" y="55"/>
                    <a:pt x="56" y="56"/>
                  </a:cubicBezTo>
                  <a:cubicBezTo>
                    <a:pt x="54" y="56"/>
                    <a:pt x="48" y="56"/>
                    <a:pt x="48" y="56"/>
                  </a:cubicBezTo>
                  <a:lnTo>
                    <a:pt x="48" y="64"/>
                  </a:lnTo>
                  <a:lnTo>
                    <a:pt x="63" y="64"/>
                  </a:lnTo>
                  <a:lnTo>
                    <a:pt x="63" y="46"/>
                  </a:lnTo>
                  <a:lnTo>
                    <a:pt x="35" y="46"/>
                  </a:lnTo>
                  <a:lnTo>
                    <a:pt x="35" y="77"/>
                  </a:lnTo>
                  <a:lnTo>
                    <a:pt x="89" y="77"/>
                  </a:lnTo>
                  <a:lnTo>
                    <a:pt x="90" y="76"/>
                  </a:lnTo>
                  <a:cubicBezTo>
                    <a:pt x="91" y="71"/>
                    <a:pt x="95" y="63"/>
                    <a:pt x="97" y="61"/>
                  </a:cubicBezTo>
                  <a:lnTo>
                    <a:pt x="99" y="60"/>
                  </a:lnTo>
                  <a:lnTo>
                    <a:pt x="76" y="38"/>
                  </a:lnTo>
                  <a:lnTo>
                    <a:pt x="75" y="38"/>
                  </a:lnTo>
                  <a:cubicBezTo>
                    <a:pt x="75" y="38"/>
                    <a:pt x="68" y="42"/>
                    <a:pt x="63" y="36"/>
                  </a:cubicBezTo>
                  <a:cubicBezTo>
                    <a:pt x="58" y="32"/>
                    <a:pt x="60" y="28"/>
                    <a:pt x="62" y="25"/>
                  </a:cubicBezTo>
                  <a:lnTo>
                    <a:pt x="63" y="23"/>
                  </a:lnTo>
                  <a:lnTo>
                    <a:pt x="62" y="22"/>
                  </a:lnTo>
                  <a:lnTo>
                    <a:pt x="38" y="0"/>
                  </a:lnTo>
                  <a:lnTo>
                    <a:pt x="38" y="0"/>
                  </a:lnTo>
                  <a:close/>
                  <a:moveTo>
                    <a:pt x="37" y="3"/>
                  </a:moveTo>
                  <a:cubicBezTo>
                    <a:pt x="38" y="4"/>
                    <a:pt x="57" y="22"/>
                    <a:pt x="59" y="24"/>
                  </a:cubicBezTo>
                  <a:cubicBezTo>
                    <a:pt x="58" y="25"/>
                    <a:pt x="57" y="28"/>
                    <a:pt x="57" y="31"/>
                  </a:cubicBezTo>
                  <a:cubicBezTo>
                    <a:pt x="57" y="33"/>
                    <a:pt x="58" y="36"/>
                    <a:pt x="60" y="39"/>
                  </a:cubicBezTo>
                  <a:cubicBezTo>
                    <a:pt x="65" y="44"/>
                    <a:pt x="72" y="43"/>
                    <a:pt x="76" y="42"/>
                  </a:cubicBezTo>
                  <a:cubicBezTo>
                    <a:pt x="77" y="43"/>
                    <a:pt x="92" y="57"/>
                    <a:pt x="94" y="60"/>
                  </a:cubicBezTo>
                  <a:cubicBezTo>
                    <a:pt x="91" y="63"/>
                    <a:pt x="88" y="70"/>
                    <a:pt x="87" y="73"/>
                  </a:cubicBezTo>
                  <a:cubicBezTo>
                    <a:pt x="84" y="73"/>
                    <a:pt x="42" y="73"/>
                    <a:pt x="39" y="73"/>
                  </a:cubicBezTo>
                  <a:cubicBezTo>
                    <a:pt x="39" y="71"/>
                    <a:pt x="39" y="53"/>
                    <a:pt x="39" y="50"/>
                  </a:cubicBezTo>
                  <a:cubicBezTo>
                    <a:pt x="41" y="50"/>
                    <a:pt x="57" y="50"/>
                    <a:pt x="60" y="50"/>
                  </a:cubicBezTo>
                  <a:cubicBezTo>
                    <a:pt x="60" y="50"/>
                    <a:pt x="60" y="50"/>
                    <a:pt x="60" y="51"/>
                  </a:cubicBezTo>
                  <a:lnTo>
                    <a:pt x="40" y="51"/>
                  </a:lnTo>
                  <a:lnTo>
                    <a:pt x="40" y="72"/>
                  </a:lnTo>
                  <a:lnTo>
                    <a:pt x="85" y="72"/>
                  </a:lnTo>
                  <a:lnTo>
                    <a:pt x="86" y="71"/>
                  </a:lnTo>
                  <a:cubicBezTo>
                    <a:pt x="86" y="68"/>
                    <a:pt x="90" y="62"/>
                    <a:pt x="91" y="60"/>
                  </a:cubicBezTo>
                  <a:lnTo>
                    <a:pt x="92" y="59"/>
                  </a:lnTo>
                  <a:lnTo>
                    <a:pt x="75" y="42"/>
                  </a:lnTo>
                  <a:lnTo>
                    <a:pt x="74" y="43"/>
                  </a:lnTo>
                  <a:cubicBezTo>
                    <a:pt x="73" y="44"/>
                    <a:pt x="66" y="45"/>
                    <a:pt x="60" y="41"/>
                  </a:cubicBezTo>
                  <a:cubicBezTo>
                    <a:pt x="54" y="36"/>
                    <a:pt x="56" y="25"/>
                    <a:pt x="56" y="25"/>
                  </a:cubicBezTo>
                  <a:lnTo>
                    <a:pt x="56" y="24"/>
                  </a:lnTo>
                  <a:lnTo>
                    <a:pt x="37" y="5"/>
                  </a:lnTo>
                  <a:lnTo>
                    <a:pt x="6" y="5"/>
                  </a:lnTo>
                  <a:lnTo>
                    <a:pt x="6" y="39"/>
                  </a:lnTo>
                  <a:lnTo>
                    <a:pt x="34" y="39"/>
                  </a:lnTo>
                  <a:lnTo>
                    <a:pt x="34" y="18"/>
                  </a:lnTo>
                  <a:lnTo>
                    <a:pt x="23" y="18"/>
                  </a:lnTo>
                  <a:cubicBezTo>
                    <a:pt x="23" y="18"/>
                    <a:pt x="23" y="24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4"/>
                    <a:pt x="22" y="20"/>
                    <a:pt x="22" y="18"/>
                  </a:cubicBezTo>
                  <a:cubicBezTo>
                    <a:pt x="25" y="18"/>
                    <a:pt x="33" y="18"/>
                    <a:pt x="36" y="18"/>
                  </a:cubicBezTo>
                  <a:cubicBezTo>
                    <a:pt x="36" y="20"/>
                    <a:pt x="36" y="38"/>
                    <a:pt x="36" y="40"/>
                  </a:cubicBezTo>
                  <a:cubicBezTo>
                    <a:pt x="33" y="40"/>
                    <a:pt x="7" y="40"/>
                    <a:pt x="4" y="40"/>
                  </a:cubicBezTo>
                  <a:cubicBezTo>
                    <a:pt x="4" y="37"/>
                    <a:pt x="4" y="6"/>
                    <a:pt x="4" y="3"/>
                  </a:cubicBezTo>
                  <a:cubicBezTo>
                    <a:pt x="7" y="3"/>
                    <a:pt x="36" y="3"/>
                    <a:pt x="37" y="3"/>
                  </a:cubicBezTo>
                  <a:close/>
                  <a:moveTo>
                    <a:pt x="58" y="59"/>
                  </a:moveTo>
                  <a:lnTo>
                    <a:pt x="60" y="59"/>
                  </a:lnTo>
                  <a:cubicBezTo>
                    <a:pt x="60" y="60"/>
                    <a:pt x="60" y="60"/>
                    <a:pt x="60" y="60"/>
                  </a:cubicBezTo>
                  <a:cubicBezTo>
                    <a:pt x="58" y="60"/>
                    <a:pt x="53" y="60"/>
                    <a:pt x="51" y="60"/>
                  </a:cubicBezTo>
                  <a:cubicBezTo>
                    <a:pt x="51" y="60"/>
                    <a:pt x="51" y="60"/>
                    <a:pt x="51" y="59"/>
                  </a:cubicBezTo>
                  <a:cubicBezTo>
                    <a:pt x="54" y="59"/>
                    <a:pt x="58" y="59"/>
                    <a:pt x="58" y="59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Freeform 25"/>
            <p:cNvSpPr>
              <a:spLocks noEditPoints="1"/>
            </p:cNvSpPr>
            <p:nvPr userDrawn="1"/>
          </p:nvSpPr>
          <p:spPr bwMode="auto">
            <a:xfrm>
              <a:off x="5224" y="3363"/>
              <a:ext cx="380" cy="37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0" y="4"/>
                </a:cxn>
                <a:cxn ang="0">
                  <a:pos x="0" y="20"/>
                </a:cxn>
                <a:cxn ang="0">
                  <a:pos x="10" y="44"/>
                </a:cxn>
                <a:cxn ang="0">
                  <a:pos x="41" y="55"/>
                </a:cxn>
                <a:cxn ang="0">
                  <a:pos x="22" y="29"/>
                </a:cxn>
                <a:cxn ang="0">
                  <a:pos x="32" y="37"/>
                </a:cxn>
                <a:cxn ang="0">
                  <a:pos x="20" y="47"/>
                </a:cxn>
                <a:cxn ang="0">
                  <a:pos x="9" y="36"/>
                </a:cxn>
                <a:cxn ang="0">
                  <a:pos x="19" y="29"/>
                </a:cxn>
                <a:cxn ang="0">
                  <a:pos x="31" y="13"/>
                </a:cxn>
                <a:cxn ang="0">
                  <a:pos x="40" y="18"/>
                </a:cxn>
                <a:cxn ang="0">
                  <a:pos x="40" y="18"/>
                </a:cxn>
                <a:cxn ang="0">
                  <a:pos x="49" y="13"/>
                </a:cxn>
                <a:cxn ang="0">
                  <a:pos x="58" y="34"/>
                </a:cxn>
                <a:cxn ang="0">
                  <a:pos x="70" y="69"/>
                </a:cxn>
                <a:cxn ang="0">
                  <a:pos x="55" y="52"/>
                </a:cxn>
                <a:cxn ang="0">
                  <a:pos x="57" y="59"/>
                </a:cxn>
                <a:cxn ang="0">
                  <a:pos x="66" y="43"/>
                </a:cxn>
                <a:cxn ang="0">
                  <a:pos x="46" y="78"/>
                </a:cxn>
                <a:cxn ang="0">
                  <a:pos x="79" y="25"/>
                </a:cxn>
                <a:cxn ang="0">
                  <a:pos x="67" y="3"/>
                </a:cxn>
                <a:cxn ang="0">
                  <a:pos x="55" y="0"/>
                </a:cxn>
                <a:cxn ang="0">
                  <a:pos x="52" y="3"/>
                </a:cxn>
                <a:cxn ang="0">
                  <a:pos x="64" y="7"/>
                </a:cxn>
                <a:cxn ang="0">
                  <a:pos x="75" y="29"/>
                </a:cxn>
                <a:cxn ang="0">
                  <a:pos x="50" y="74"/>
                </a:cxn>
                <a:cxn ang="0">
                  <a:pos x="63" y="47"/>
                </a:cxn>
                <a:cxn ang="0">
                  <a:pos x="61" y="56"/>
                </a:cxn>
                <a:cxn ang="0">
                  <a:pos x="51" y="48"/>
                </a:cxn>
                <a:cxn ang="0">
                  <a:pos x="73" y="73"/>
                </a:cxn>
                <a:cxn ang="0">
                  <a:pos x="61" y="30"/>
                </a:cxn>
                <a:cxn ang="0">
                  <a:pos x="45" y="10"/>
                </a:cxn>
                <a:cxn ang="0">
                  <a:pos x="43" y="15"/>
                </a:cxn>
                <a:cxn ang="0">
                  <a:pos x="36" y="10"/>
                </a:cxn>
                <a:cxn ang="0">
                  <a:pos x="34" y="15"/>
                </a:cxn>
                <a:cxn ang="0">
                  <a:pos x="15" y="9"/>
                </a:cxn>
                <a:cxn ang="0">
                  <a:pos x="6" y="25"/>
                </a:cxn>
                <a:cxn ang="0">
                  <a:pos x="16" y="40"/>
                </a:cxn>
                <a:cxn ang="0">
                  <a:pos x="35" y="51"/>
                </a:cxn>
                <a:cxn ang="0">
                  <a:pos x="25" y="34"/>
                </a:cxn>
                <a:cxn ang="0">
                  <a:pos x="37" y="32"/>
                </a:cxn>
                <a:cxn ang="0">
                  <a:pos x="13" y="52"/>
                </a:cxn>
                <a:cxn ang="0">
                  <a:pos x="4" y="41"/>
                </a:cxn>
                <a:cxn ang="0">
                  <a:pos x="13" y="24"/>
                </a:cxn>
                <a:cxn ang="0">
                  <a:pos x="29" y="7"/>
                </a:cxn>
                <a:cxn ang="0">
                  <a:pos x="52" y="3"/>
                </a:cxn>
              </a:cxnLst>
              <a:rect l="0" t="0" r="r" b="b"/>
              <a:pathLst>
                <a:path w="79" h="78">
                  <a:moveTo>
                    <a:pt x="53" y="0"/>
                  </a:moveTo>
                  <a:lnTo>
                    <a:pt x="25" y="0"/>
                  </a:lnTo>
                  <a:cubicBezTo>
                    <a:pt x="25" y="0"/>
                    <a:pt x="25" y="3"/>
                    <a:pt x="25" y="4"/>
                  </a:cubicBezTo>
                  <a:cubicBezTo>
                    <a:pt x="23" y="4"/>
                    <a:pt x="10" y="4"/>
                    <a:pt x="10" y="4"/>
                  </a:cubicBezTo>
                  <a:cubicBezTo>
                    <a:pt x="10" y="4"/>
                    <a:pt x="10" y="17"/>
                    <a:pt x="10" y="20"/>
                  </a:cubicBezTo>
                  <a:cubicBezTo>
                    <a:pt x="8" y="20"/>
                    <a:pt x="0" y="20"/>
                    <a:pt x="0" y="20"/>
                  </a:cubicBezTo>
                  <a:lnTo>
                    <a:pt x="0" y="44"/>
                  </a:lnTo>
                  <a:cubicBezTo>
                    <a:pt x="0" y="44"/>
                    <a:pt x="8" y="44"/>
                    <a:pt x="10" y="44"/>
                  </a:cubicBezTo>
                  <a:cubicBezTo>
                    <a:pt x="10" y="46"/>
                    <a:pt x="10" y="55"/>
                    <a:pt x="10" y="55"/>
                  </a:cubicBezTo>
                  <a:lnTo>
                    <a:pt x="41" y="55"/>
                  </a:lnTo>
                  <a:lnTo>
                    <a:pt x="41" y="29"/>
                  </a:lnTo>
                  <a:lnTo>
                    <a:pt x="22" y="29"/>
                  </a:lnTo>
                  <a:lnTo>
                    <a:pt x="22" y="37"/>
                  </a:lnTo>
                  <a:cubicBezTo>
                    <a:pt x="22" y="37"/>
                    <a:pt x="29" y="37"/>
                    <a:pt x="32" y="37"/>
                  </a:cubicBezTo>
                  <a:cubicBezTo>
                    <a:pt x="32" y="39"/>
                    <a:pt x="32" y="45"/>
                    <a:pt x="32" y="47"/>
                  </a:cubicBezTo>
                  <a:cubicBezTo>
                    <a:pt x="29" y="47"/>
                    <a:pt x="22" y="47"/>
                    <a:pt x="20" y="47"/>
                  </a:cubicBezTo>
                  <a:cubicBezTo>
                    <a:pt x="20" y="45"/>
                    <a:pt x="20" y="36"/>
                    <a:pt x="20" y="36"/>
                  </a:cubicBezTo>
                  <a:cubicBezTo>
                    <a:pt x="20" y="36"/>
                    <a:pt x="12" y="36"/>
                    <a:pt x="9" y="36"/>
                  </a:cubicBezTo>
                  <a:cubicBezTo>
                    <a:pt x="9" y="34"/>
                    <a:pt x="9" y="31"/>
                    <a:pt x="9" y="29"/>
                  </a:cubicBezTo>
                  <a:cubicBezTo>
                    <a:pt x="11" y="29"/>
                    <a:pt x="19" y="29"/>
                    <a:pt x="19" y="29"/>
                  </a:cubicBezTo>
                  <a:cubicBezTo>
                    <a:pt x="19" y="29"/>
                    <a:pt x="19" y="15"/>
                    <a:pt x="19" y="13"/>
                  </a:cubicBezTo>
                  <a:cubicBezTo>
                    <a:pt x="21" y="13"/>
                    <a:pt x="29" y="13"/>
                    <a:pt x="31" y="13"/>
                  </a:cubicBezTo>
                  <a:cubicBezTo>
                    <a:pt x="31" y="14"/>
                    <a:pt x="31" y="18"/>
                    <a:pt x="31" y="18"/>
                  </a:cubicBezTo>
                  <a:lnTo>
                    <a:pt x="40" y="18"/>
                  </a:lnTo>
                  <a:cubicBezTo>
                    <a:pt x="40" y="18"/>
                    <a:pt x="40" y="15"/>
                    <a:pt x="40" y="13"/>
                  </a:cubicBezTo>
                  <a:cubicBezTo>
                    <a:pt x="40" y="15"/>
                    <a:pt x="40" y="18"/>
                    <a:pt x="40" y="18"/>
                  </a:cubicBezTo>
                  <a:lnTo>
                    <a:pt x="49" y="18"/>
                  </a:lnTo>
                  <a:cubicBezTo>
                    <a:pt x="49" y="18"/>
                    <a:pt x="49" y="15"/>
                    <a:pt x="49" y="13"/>
                  </a:cubicBezTo>
                  <a:cubicBezTo>
                    <a:pt x="51" y="13"/>
                    <a:pt x="55" y="13"/>
                    <a:pt x="58" y="13"/>
                  </a:cubicBezTo>
                  <a:cubicBezTo>
                    <a:pt x="58" y="16"/>
                    <a:pt x="58" y="34"/>
                    <a:pt x="58" y="34"/>
                  </a:cubicBezTo>
                  <a:cubicBezTo>
                    <a:pt x="58" y="34"/>
                    <a:pt x="67" y="34"/>
                    <a:pt x="70" y="34"/>
                  </a:cubicBezTo>
                  <a:cubicBezTo>
                    <a:pt x="70" y="37"/>
                    <a:pt x="70" y="66"/>
                    <a:pt x="70" y="69"/>
                  </a:cubicBezTo>
                  <a:cubicBezTo>
                    <a:pt x="67" y="69"/>
                    <a:pt x="57" y="69"/>
                    <a:pt x="55" y="69"/>
                  </a:cubicBezTo>
                  <a:cubicBezTo>
                    <a:pt x="55" y="66"/>
                    <a:pt x="55" y="54"/>
                    <a:pt x="55" y="52"/>
                  </a:cubicBezTo>
                  <a:cubicBezTo>
                    <a:pt x="56" y="52"/>
                    <a:pt x="56" y="52"/>
                    <a:pt x="57" y="52"/>
                  </a:cubicBezTo>
                  <a:cubicBezTo>
                    <a:pt x="57" y="54"/>
                    <a:pt x="57" y="59"/>
                    <a:pt x="57" y="59"/>
                  </a:cubicBezTo>
                  <a:lnTo>
                    <a:pt x="66" y="59"/>
                  </a:lnTo>
                  <a:lnTo>
                    <a:pt x="66" y="43"/>
                  </a:lnTo>
                  <a:lnTo>
                    <a:pt x="46" y="43"/>
                  </a:lnTo>
                  <a:lnTo>
                    <a:pt x="46" y="78"/>
                  </a:lnTo>
                  <a:lnTo>
                    <a:pt x="79" y="78"/>
                  </a:lnTo>
                  <a:lnTo>
                    <a:pt x="79" y="25"/>
                  </a:lnTo>
                  <a:cubicBezTo>
                    <a:pt x="79" y="25"/>
                    <a:pt x="69" y="25"/>
                    <a:pt x="67" y="25"/>
                  </a:cubicBezTo>
                  <a:cubicBezTo>
                    <a:pt x="67" y="22"/>
                    <a:pt x="67" y="3"/>
                    <a:pt x="67" y="3"/>
                  </a:cubicBezTo>
                  <a:cubicBezTo>
                    <a:pt x="67" y="3"/>
                    <a:pt x="57" y="3"/>
                    <a:pt x="55" y="3"/>
                  </a:cubicBezTo>
                  <a:cubicBezTo>
                    <a:pt x="55" y="2"/>
                    <a:pt x="55" y="0"/>
                    <a:pt x="55" y="0"/>
                  </a:cubicBezTo>
                  <a:lnTo>
                    <a:pt x="53" y="0"/>
                  </a:lnTo>
                  <a:close/>
                  <a:moveTo>
                    <a:pt x="52" y="3"/>
                  </a:moveTo>
                  <a:cubicBezTo>
                    <a:pt x="52" y="4"/>
                    <a:pt x="52" y="7"/>
                    <a:pt x="52" y="7"/>
                  </a:cubicBezTo>
                  <a:cubicBezTo>
                    <a:pt x="52" y="7"/>
                    <a:pt x="61" y="7"/>
                    <a:pt x="64" y="7"/>
                  </a:cubicBezTo>
                  <a:cubicBezTo>
                    <a:pt x="64" y="10"/>
                    <a:pt x="64" y="29"/>
                    <a:pt x="64" y="29"/>
                  </a:cubicBezTo>
                  <a:cubicBezTo>
                    <a:pt x="64" y="29"/>
                    <a:pt x="73" y="29"/>
                    <a:pt x="75" y="29"/>
                  </a:cubicBezTo>
                  <a:cubicBezTo>
                    <a:pt x="75" y="32"/>
                    <a:pt x="75" y="71"/>
                    <a:pt x="75" y="74"/>
                  </a:cubicBezTo>
                  <a:cubicBezTo>
                    <a:pt x="72" y="74"/>
                    <a:pt x="53" y="74"/>
                    <a:pt x="50" y="74"/>
                  </a:cubicBezTo>
                  <a:cubicBezTo>
                    <a:pt x="50" y="71"/>
                    <a:pt x="50" y="49"/>
                    <a:pt x="50" y="47"/>
                  </a:cubicBezTo>
                  <a:cubicBezTo>
                    <a:pt x="52" y="47"/>
                    <a:pt x="60" y="47"/>
                    <a:pt x="63" y="47"/>
                  </a:cubicBezTo>
                  <a:cubicBezTo>
                    <a:pt x="63" y="49"/>
                    <a:pt x="63" y="54"/>
                    <a:pt x="63" y="56"/>
                  </a:cubicBezTo>
                  <a:cubicBezTo>
                    <a:pt x="62" y="56"/>
                    <a:pt x="61" y="56"/>
                    <a:pt x="61" y="56"/>
                  </a:cubicBezTo>
                  <a:cubicBezTo>
                    <a:pt x="61" y="54"/>
                    <a:pt x="61" y="48"/>
                    <a:pt x="61" y="48"/>
                  </a:cubicBezTo>
                  <a:lnTo>
                    <a:pt x="51" y="48"/>
                  </a:lnTo>
                  <a:lnTo>
                    <a:pt x="51" y="73"/>
                  </a:lnTo>
                  <a:lnTo>
                    <a:pt x="73" y="73"/>
                  </a:lnTo>
                  <a:lnTo>
                    <a:pt x="73" y="30"/>
                  </a:lnTo>
                  <a:cubicBezTo>
                    <a:pt x="73" y="30"/>
                    <a:pt x="63" y="30"/>
                    <a:pt x="61" y="30"/>
                  </a:cubicBezTo>
                  <a:cubicBezTo>
                    <a:pt x="61" y="28"/>
                    <a:pt x="61" y="10"/>
                    <a:pt x="61" y="10"/>
                  </a:cubicBezTo>
                  <a:lnTo>
                    <a:pt x="45" y="10"/>
                  </a:lnTo>
                  <a:cubicBezTo>
                    <a:pt x="45" y="10"/>
                    <a:pt x="45" y="13"/>
                    <a:pt x="45" y="15"/>
                  </a:cubicBezTo>
                  <a:cubicBezTo>
                    <a:pt x="44" y="15"/>
                    <a:pt x="44" y="15"/>
                    <a:pt x="43" y="15"/>
                  </a:cubicBezTo>
                  <a:cubicBezTo>
                    <a:pt x="43" y="13"/>
                    <a:pt x="43" y="10"/>
                    <a:pt x="43" y="10"/>
                  </a:cubicBezTo>
                  <a:lnTo>
                    <a:pt x="36" y="10"/>
                  </a:lnTo>
                  <a:cubicBezTo>
                    <a:pt x="36" y="10"/>
                    <a:pt x="36" y="13"/>
                    <a:pt x="36" y="15"/>
                  </a:cubicBezTo>
                  <a:cubicBezTo>
                    <a:pt x="35" y="15"/>
                    <a:pt x="35" y="15"/>
                    <a:pt x="34" y="15"/>
                  </a:cubicBezTo>
                  <a:cubicBezTo>
                    <a:pt x="34" y="13"/>
                    <a:pt x="34" y="9"/>
                    <a:pt x="34" y="9"/>
                  </a:cubicBezTo>
                  <a:lnTo>
                    <a:pt x="15" y="9"/>
                  </a:lnTo>
                  <a:cubicBezTo>
                    <a:pt x="15" y="9"/>
                    <a:pt x="15" y="23"/>
                    <a:pt x="15" y="25"/>
                  </a:cubicBezTo>
                  <a:cubicBezTo>
                    <a:pt x="13" y="25"/>
                    <a:pt x="6" y="25"/>
                    <a:pt x="6" y="25"/>
                  </a:cubicBezTo>
                  <a:lnTo>
                    <a:pt x="6" y="40"/>
                  </a:lnTo>
                  <a:cubicBezTo>
                    <a:pt x="6" y="40"/>
                    <a:pt x="14" y="40"/>
                    <a:pt x="16" y="40"/>
                  </a:cubicBezTo>
                  <a:cubicBezTo>
                    <a:pt x="16" y="42"/>
                    <a:pt x="16" y="51"/>
                    <a:pt x="16" y="51"/>
                  </a:cubicBezTo>
                  <a:lnTo>
                    <a:pt x="35" y="51"/>
                  </a:lnTo>
                  <a:lnTo>
                    <a:pt x="35" y="34"/>
                  </a:lnTo>
                  <a:cubicBezTo>
                    <a:pt x="35" y="34"/>
                    <a:pt x="28" y="34"/>
                    <a:pt x="25" y="34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8" y="32"/>
                    <a:pt x="35" y="32"/>
                    <a:pt x="37" y="32"/>
                  </a:cubicBezTo>
                  <a:cubicBezTo>
                    <a:pt x="37" y="35"/>
                    <a:pt x="37" y="49"/>
                    <a:pt x="37" y="52"/>
                  </a:cubicBezTo>
                  <a:cubicBezTo>
                    <a:pt x="35" y="52"/>
                    <a:pt x="16" y="52"/>
                    <a:pt x="13" y="52"/>
                  </a:cubicBezTo>
                  <a:cubicBezTo>
                    <a:pt x="13" y="50"/>
                    <a:pt x="13" y="41"/>
                    <a:pt x="13" y="41"/>
                  </a:cubicBezTo>
                  <a:cubicBezTo>
                    <a:pt x="13" y="41"/>
                    <a:pt x="6" y="41"/>
                    <a:pt x="4" y="41"/>
                  </a:cubicBezTo>
                  <a:cubicBezTo>
                    <a:pt x="4" y="38"/>
                    <a:pt x="4" y="26"/>
                    <a:pt x="4" y="24"/>
                  </a:cubicBezTo>
                  <a:cubicBezTo>
                    <a:pt x="6" y="24"/>
                    <a:pt x="13" y="24"/>
                    <a:pt x="13" y="24"/>
                  </a:cubicBezTo>
                  <a:cubicBezTo>
                    <a:pt x="13" y="24"/>
                    <a:pt x="13" y="10"/>
                    <a:pt x="13" y="7"/>
                  </a:cubicBezTo>
                  <a:cubicBezTo>
                    <a:pt x="16" y="7"/>
                    <a:pt x="29" y="7"/>
                    <a:pt x="29" y="7"/>
                  </a:cubicBezTo>
                  <a:cubicBezTo>
                    <a:pt x="29" y="7"/>
                    <a:pt x="29" y="4"/>
                    <a:pt x="29" y="3"/>
                  </a:cubicBezTo>
                  <a:cubicBezTo>
                    <a:pt x="32" y="3"/>
                    <a:pt x="49" y="3"/>
                    <a:pt x="52" y="3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8" name="Freeform 26"/>
            <p:cNvSpPr>
              <a:spLocks noEditPoints="1"/>
            </p:cNvSpPr>
            <p:nvPr userDrawn="1"/>
          </p:nvSpPr>
          <p:spPr bwMode="auto">
            <a:xfrm>
              <a:off x="5220" y="3632"/>
              <a:ext cx="374" cy="4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63"/>
                </a:cxn>
                <a:cxn ang="0">
                  <a:pos x="37" y="63"/>
                </a:cxn>
                <a:cxn ang="0">
                  <a:pos x="38" y="76"/>
                </a:cxn>
                <a:cxn ang="0">
                  <a:pos x="61" y="99"/>
                </a:cxn>
                <a:cxn ang="0">
                  <a:pos x="77" y="89"/>
                </a:cxn>
                <a:cxn ang="0">
                  <a:pos x="78" y="35"/>
                </a:cxn>
                <a:cxn ang="0">
                  <a:pos x="47" y="63"/>
                </a:cxn>
                <a:cxn ang="0">
                  <a:pos x="65" y="48"/>
                </a:cxn>
                <a:cxn ang="0">
                  <a:pos x="57" y="56"/>
                </a:cxn>
                <a:cxn ang="0">
                  <a:pos x="55" y="43"/>
                </a:cxn>
                <a:cxn ang="0">
                  <a:pos x="70" y="82"/>
                </a:cxn>
                <a:cxn ang="0">
                  <a:pos x="48" y="75"/>
                </a:cxn>
                <a:cxn ang="0">
                  <a:pos x="44" y="58"/>
                </a:cxn>
                <a:cxn ang="0">
                  <a:pos x="9" y="35"/>
                </a:cxn>
                <a:cxn ang="0">
                  <a:pos x="36" y="10"/>
                </a:cxn>
                <a:cxn ang="0">
                  <a:pos x="22" y="31"/>
                </a:cxn>
                <a:cxn ang="0">
                  <a:pos x="30" y="27"/>
                </a:cxn>
                <a:cxn ang="0">
                  <a:pos x="15" y="19"/>
                </a:cxn>
                <a:cxn ang="0">
                  <a:pos x="45" y="39"/>
                </a:cxn>
                <a:cxn ang="0">
                  <a:pos x="43" y="0"/>
                </a:cxn>
                <a:cxn ang="0">
                  <a:pos x="41" y="36"/>
                </a:cxn>
                <a:cxn ang="0">
                  <a:pos x="18" y="22"/>
                </a:cxn>
                <a:cxn ang="0">
                  <a:pos x="27" y="23"/>
                </a:cxn>
                <a:cxn ang="0">
                  <a:pos x="19" y="34"/>
                </a:cxn>
                <a:cxn ang="0">
                  <a:pos x="40" y="6"/>
                </a:cxn>
                <a:cxn ang="0">
                  <a:pos x="6" y="37"/>
                </a:cxn>
                <a:cxn ang="0">
                  <a:pos x="26" y="56"/>
                </a:cxn>
                <a:cxn ang="0">
                  <a:pos x="44" y="74"/>
                </a:cxn>
                <a:cxn ang="0">
                  <a:pos x="44" y="76"/>
                </a:cxn>
                <a:cxn ang="0">
                  <a:pos x="61" y="90"/>
                </a:cxn>
                <a:cxn ang="0">
                  <a:pos x="73" y="85"/>
                </a:cxn>
                <a:cxn ang="0">
                  <a:pos x="52" y="40"/>
                </a:cxn>
                <a:cxn ang="0">
                  <a:pos x="60" y="60"/>
                </a:cxn>
                <a:cxn ang="0">
                  <a:pos x="61" y="51"/>
                </a:cxn>
                <a:cxn ang="0">
                  <a:pos x="51" y="60"/>
                </a:cxn>
                <a:cxn ang="0">
                  <a:pos x="74" y="39"/>
                </a:cxn>
                <a:cxn ang="0">
                  <a:pos x="61" y="94"/>
                </a:cxn>
                <a:cxn ang="0">
                  <a:pos x="44" y="70"/>
                </a:cxn>
                <a:cxn ang="0">
                  <a:pos x="24" y="59"/>
                </a:cxn>
                <a:cxn ang="0">
                  <a:pos x="4" y="4"/>
                </a:cxn>
              </a:cxnLst>
              <a:rect l="0" t="0" r="r" b="b"/>
              <a:pathLst>
                <a:path w="78" h="99">
                  <a:moveTo>
                    <a:pt x="43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24" y="63"/>
                  </a:lnTo>
                  <a:lnTo>
                    <a:pt x="26" y="62"/>
                  </a:lnTo>
                  <a:cubicBezTo>
                    <a:pt x="29" y="60"/>
                    <a:pt x="32" y="58"/>
                    <a:pt x="37" y="63"/>
                  </a:cubicBezTo>
                  <a:cubicBezTo>
                    <a:pt x="42" y="68"/>
                    <a:pt x="39" y="75"/>
                    <a:pt x="39" y="75"/>
                  </a:cubicBezTo>
                  <a:lnTo>
                    <a:pt x="38" y="76"/>
                  </a:lnTo>
                  <a:lnTo>
                    <a:pt x="39" y="77"/>
                  </a:lnTo>
                  <a:lnTo>
                    <a:pt x="61" y="99"/>
                  </a:lnTo>
                  <a:lnTo>
                    <a:pt x="62" y="97"/>
                  </a:lnTo>
                  <a:cubicBezTo>
                    <a:pt x="64" y="94"/>
                    <a:pt x="72" y="91"/>
                    <a:pt x="77" y="89"/>
                  </a:cubicBezTo>
                  <a:lnTo>
                    <a:pt x="78" y="89"/>
                  </a:lnTo>
                  <a:lnTo>
                    <a:pt x="78" y="35"/>
                  </a:lnTo>
                  <a:lnTo>
                    <a:pt x="47" y="35"/>
                  </a:lnTo>
                  <a:lnTo>
                    <a:pt x="47" y="63"/>
                  </a:lnTo>
                  <a:lnTo>
                    <a:pt x="65" y="63"/>
                  </a:lnTo>
                  <a:lnTo>
                    <a:pt x="65" y="48"/>
                  </a:lnTo>
                  <a:lnTo>
                    <a:pt x="57" y="48"/>
                  </a:lnTo>
                  <a:cubicBezTo>
                    <a:pt x="57" y="48"/>
                    <a:pt x="57" y="54"/>
                    <a:pt x="57" y="56"/>
                  </a:cubicBezTo>
                  <a:cubicBezTo>
                    <a:pt x="56" y="56"/>
                    <a:pt x="56" y="56"/>
                    <a:pt x="55" y="56"/>
                  </a:cubicBezTo>
                  <a:cubicBezTo>
                    <a:pt x="55" y="54"/>
                    <a:pt x="55" y="46"/>
                    <a:pt x="55" y="43"/>
                  </a:cubicBezTo>
                  <a:cubicBezTo>
                    <a:pt x="57" y="43"/>
                    <a:pt x="67" y="43"/>
                    <a:pt x="70" y="43"/>
                  </a:cubicBezTo>
                  <a:cubicBezTo>
                    <a:pt x="70" y="46"/>
                    <a:pt x="70" y="80"/>
                    <a:pt x="70" y="82"/>
                  </a:cubicBezTo>
                  <a:cubicBezTo>
                    <a:pt x="66" y="83"/>
                    <a:pt x="62" y="86"/>
                    <a:pt x="60" y="87"/>
                  </a:cubicBezTo>
                  <a:cubicBezTo>
                    <a:pt x="58" y="85"/>
                    <a:pt x="49" y="76"/>
                    <a:pt x="48" y="75"/>
                  </a:cubicBezTo>
                  <a:cubicBezTo>
                    <a:pt x="48" y="74"/>
                    <a:pt x="48" y="72"/>
                    <a:pt x="48" y="71"/>
                  </a:cubicBezTo>
                  <a:cubicBezTo>
                    <a:pt x="48" y="67"/>
                    <a:pt x="47" y="62"/>
                    <a:pt x="44" y="58"/>
                  </a:cubicBezTo>
                  <a:cubicBezTo>
                    <a:pt x="39" y="52"/>
                    <a:pt x="29" y="52"/>
                    <a:pt x="26" y="53"/>
                  </a:cubicBezTo>
                  <a:cubicBezTo>
                    <a:pt x="25" y="51"/>
                    <a:pt x="10" y="36"/>
                    <a:pt x="9" y="35"/>
                  </a:cubicBezTo>
                  <a:cubicBezTo>
                    <a:pt x="9" y="34"/>
                    <a:pt x="9" y="12"/>
                    <a:pt x="9" y="10"/>
                  </a:cubicBezTo>
                  <a:cubicBezTo>
                    <a:pt x="12" y="10"/>
                    <a:pt x="34" y="10"/>
                    <a:pt x="36" y="10"/>
                  </a:cubicBezTo>
                  <a:cubicBezTo>
                    <a:pt x="36" y="12"/>
                    <a:pt x="36" y="28"/>
                    <a:pt x="36" y="31"/>
                  </a:cubicBezTo>
                  <a:cubicBezTo>
                    <a:pt x="34" y="31"/>
                    <a:pt x="25" y="31"/>
                    <a:pt x="22" y="31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5" y="27"/>
                    <a:pt x="30" y="27"/>
                    <a:pt x="30" y="27"/>
                  </a:cubicBezTo>
                  <a:lnTo>
                    <a:pt x="30" y="19"/>
                  </a:lnTo>
                  <a:lnTo>
                    <a:pt x="15" y="19"/>
                  </a:lnTo>
                  <a:lnTo>
                    <a:pt x="15" y="39"/>
                  </a:lnTo>
                  <a:lnTo>
                    <a:pt x="45" y="39"/>
                  </a:lnTo>
                  <a:lnTo>
                    <a:pt x="45" y="0"/>
                  </a:lnTo>
                  <a:lnTo>
                    <a:pt x="43" y="0"/>
                  </a:lnTo>
                  <a:close/>
                  <a:moveTo>
                    <a:pt x="41" y="4"/>
                  </a:moveTo>
                  <a:cubicBezTo>
                    <a:pt x="41" y="7"/>
                    <a:pt x="41" y="33"/>
                    <a:pt x="41" y="36"/>
                  </a:cubicBezTo>
                  <a:cubicBezTo>
                    <a:pt x="38" y="36"/>
                    <a:pt x="21" y="36"/>
                    <a:pt x="18" y="36"/>
                  </a:cubicBezTo>
                  <a:cubicBezTo>
                    <a:pt x="18" y="33"/>
                    <a:pt x="18" y="25"/>
                    <a:pt x="18" y="22"/>
                  </a:cubicBezTo>
                  <a:cubicBezTo>
                    <a:pt x="21" y="22"/>
                    <a:pt x="25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5" y="23"/>
                    <a:pt x="19" y="23"/>
                    <a:pt x="19" y="23"/>
                  </a:cubicBezTo>
                  <a:lnTo>
                    <a:pt x="19" y="34"/>
                  </a:lnTo>
                  <a:lnTo>
                    <a:pt x="40" y="34"/>
                  </a:lnTo>
                  <a:lnTo>
                    <a:pt x="40" y="6"/>
                  </a:lnTo>
                  <a:lnTo>
                    <a:pt x="6" y="6"/>
                  </a:lnTo>
                  <a:lnTo>
                    <a:pt x="6" y="37"/>
                  </a:lnTo>
                  <a:lnTo>
                    <a:pt x="25" y="56"/>
                  </a:lnTo>
                  <a:lnTo>
                    <a:pt x="26" y="56"/>
                  </a:lnTo>
                  <a:cubicBezTo>
                    <a:pt x="26" y="56"/>
                    <a:pt x="36" y="54"/>
                    <a:pt x="41" y="60"/>
                  </a:cubicBezTo>
                  <a:cubicBezTo>
                    <a:pt x="46" y="66"/>
                    <a:pt x="45" y="73"/>
                    <a:pt x="44" y="74"/>
                  </a:cubicBezTo>
                  <a:lnTo>
                    <a:pt x="43" y="75"/>
                  </a:lnTo>
                  <a:lnTo>
                    <a:pt x="44" y="76"/>
                  </a:lnTo>
                  <a:lnTo>
                    <a:pt x="60" y="91"/>
                  </a:lnTo>
                  <a:lnTo>
                    <a:pt x="61" y="90"/>
                  </a:lnTo>
                  <a:cubicBezTo>
                    <a:pt x="63" y="89"/>
                    <a:pt x="69" y="86"/>
                    <a:pt x="72" y="85"/>
                  </a:cubicBezTo>
                  <a:lnTo>
                    <a:pt x="73" y="85"/>
                  </a:lnTo>
                  <a:lnTo>
                    <a:pt x="73" y="40"/>
                  </a:lnTo>
                  <a:lnTo>
                    <a:pt x="52" y="40"/>
                  </a:lnTo>
                  <a:lnTo>
                    <a:pt x="52" y="60"/>
                  </a:lnTo>
                  <a:lnTo>
                    <a:pt x="60" y="60"/>
                  </a:lnTo>
                  <a:cubicBezTo>
                    <a:pt x="60" y="60"/>
                    <a:pt x="60" y="53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3"/>
                    <a:pt x="61" y="57"/>
                    <a:pt x="61" y="60"/>
                  </a:cubicBezTo>
                  <a:cubicBezTo>
                    <a:pt x="59" y="60"/>
                    <a:pt x="53" y="60"/>
                    <a:pt x="51" y="60"/>
                  </a:cubicBezTo>
                  <a:cubicBezTo>
                    <a:pt x="51" y="57"/>
                    <a:pt x="51" y="41"/>
                    <a:pt x="51" y="39"/>
                  </a:cubicBezTo>
                  <a:cubicBezTo>
                    <a:pt x="53" y="39"/>
                    <a:pt x="72" y="39"/>
                    <a:pt x="74" y="39"/>
                  </a:cubicBezTo>
                  <a:cubicBezTo>
                    <a:pt x="74" y="42"/>
                    <a:pt x="74" y="84"/>
                    <a:pt x="74" y="86"/>
                  </a:cubicBezTo>
                  <a:cubicBezTo>
                    <a:pt x="71" y="87"/>
                    <a:pt x="64" y="90"/>
                    <a:pt x="61" y="94"/>
                  </a:cubicBezTo>
                  <a:cubicBezTo>
                    <a:pt x="58" y="91"/>
                    <a:pt x="44" y="77"/>
                    <a:pt x="42" y="75"/>
                  </a:cubicBezTo>
                  <a:cubicBezTo>
                    <a:pt x="43" y="74"/>
                    <a:pt x="44" y="72"/>
                    <a:pt x="44" y="70"/>
                  </a:cubicBezTo>
                  <a:cubicBezTo>
                    <a:pt x="44" y="67"/>
                    <a:pt x="43" y="63"/>
                    <a:pt x="40" y="60"/>
                  </a:cubicBezTo>
                  <a:cubicBezTo>
                    <a:pt x="33" y="54"/>
                    <a:pt x="28" y="57"/>
                    <a:pt x="24" y="59"/>
                  </a:cubicBezTo>
                  <a:cubicBezTo>
                    <a:pt x="23" y="57"/>
                    <a:pt x="4" y="38"/>
                    <a:pt x="4" y="37"/>
                  </a:cubicBezTo>
                  <a:cubicBezTo>
                    <a:pt x="4" y="36"/>
                    <a:pt x="4" y="7"/>
                    <a:pt x="4" y="4"/>
                  </a:cubicBezTo>
                  <a:cubicBezTo>
                    <a:pt x="7" y="4"/>
                    <a:pt x="38" y="4"/>
                    <a:pt x="41" y="4"/>
                  </a:cubicBez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84" name="Rectangle 32"/>
          <p:cNvSpPr>
            <a:spLocks noChangeArrowheads="1"/>
          </p:cNvSpPr>
          <p:nvPr userDrawn="1"/>
        </p:nvSpPr>
        <p:spPr bwMode="auto">
          <a:xfrm>
            <a:off x="3995738" y="6518275"/>
            <a:ext cx="1398587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</a:rPr>
              <a:t>济南的冬天</a:t>
            </a:r>
            <a:r>
              <a:rPr lang="zh-CN" altLang="en-US" b="0">
                <a:solidFill>
                  <a:schemeClr val="hlink"/>
                </a:solidFill>
              </a:rPr>
              <a:t> </a:t>
            </a:r>
            <a:endParaRPr lang="zh-CN" altLang="en-US" b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blinds dir="vert"/>
    <p:sndAc>
      <p:stSnd>
        <p:snd r:embed="rId1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235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4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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Ø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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/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3891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lang="zh-CN" altLang="zh-CN" sz="2400" b="0">
                <a:latin typeface="Times New Roman" panose="02020603050405020304" pitchFamily="18" charset="0"/>
              </a:endParaRPr>
            </a:p>
          </p:txBody>
        </p:sp>
        <p:grpSp>
          <p:nvGrpSpPr>
            <p:cNvPr id="38916" name="Group 4"/>
            <p:cNvGrpSpPr/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3891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zh-CN" sz="2400" b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891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891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 b="0"/>
            </a:lvl1pPr>
          </a:lstStyle>
          <a:p>
            <a:endParaRPr lang="en-US" altLang="zh-CN"/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 b="0"/>
            </a:lvl1pPr>
          </a:lstStyle>
          <a:p>
            <a:endParaRPr lang="en-US" altLang="zh-CN"/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 b="0"/>
            </a:lvl1pPr>
          </a:lstStyle>
          <a:p>
            <a:fld id="{B826098B-8316-4963-AD74-838CCE49748F}" type="slidenum">
              <a:rPr lang="en-US" altLang="zh-CN"/>
            </a:fld>
            <a:endParaRPr lang="en-US" altLang="zh-CN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8925" name="Rectangle 13"/>
          <p:cNvSpPr>
            <a:spLocks noChangeArrowheads="1"/>
          </p:cNvSpPr>
          <p:nvPr userDrawn="1"/>
        </p:nvSpPr>
        <p:spPr bwMode="auto">
          <a:xfrm>
            <a:off x="3995738" y="6518275"/>
            <a:ext cx="1398587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</a:rPr>
              <a:t>济南的冬天</a:t>
            </a:r>
            <a:r>
              <a:rPr lang="zh-CN" altLang="en-US" b="0">
                <a:solidFill>
                  <a:schemeClr val="hlink"/>
                </a:solidFill>
              </a:rPr>
              <a:t> </a:t>
            </a:r>
            <a:endParaRPr lang="zh-CN" altLang="en-US" b="0">
              <a:solidFill>
                <a:schemeClr val="hlin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89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5" grpId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002" name="Group 2"/>
          <p:cNvGrpSpPr/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28003" name="Freeform 3"/>
            <p:cNvSpPr/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04" name="Freeform 4"/>
            <p:cNvSpPr/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8005" name="Freeform 5"/>
          <p:cNvSpPr/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8006" name="Group 6"/>
          <p:cNvGrpSpPr/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28007" name="Freeform 7"/>
            <p:cNvSpPr/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28008" name="Group 8"/>
            <p:cNvGrpSpPr/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28009" name="Freeform 9"/>
              <p:cNvSpPr/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010" name="Freeform 10"/>
              <p:cNvSpPr/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011" name="Freeform 11"/>
              <p:cNvSpPr/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012" name="Freeform 12"/>
              <p:cNvSpPr/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013" name="Freeform 13"/>
              <p:cNvSpPr/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8014" name="Freeform 14"/>
            <p:cNvSpPr/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8015" name="Group 15"/>
          <p:cNvGrpSpPr/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28016" name="Freeform 16"/>
            <p:cNvSpPr/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17" name="Freeform 17"/>
            <p:cNvSpPr/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18" name="Freeform 18"/>
            <p:cNvSpPr/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19" name="Freeform 19"/>
            <p:cNvSpPr/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20" name="Freeform 20"/>
            <p:cNvSpPr/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021" name="Freeform 21"/>
            <p:cNvSpPr/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802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8023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2802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2802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2802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19A231B-9CE7-45CC-ADA7-1019AF62A012}" type="slidenum">
              <a:rPr lang="en-US" altLang="zh-CN"/>
            </a:fld>
            <a:endParaRPr lang="en-US" altLang="zh-CN"/>
          </a:p>
        </p:txBody>
      </p:sp>
      <p:sp>
        <p:nvSpPr>
          <p:cNvPr id="128027" name="Rectangle 27"/>
          <p:cNvSpPr>
            <a:spLocks noChangeArrowheads="1"/>
          </p:cNvSpPr>
          <p:nvPr userDrawn="1"/>
        </p:nvSpPr>
        <p:spPr bwMode="auto">
          <a:xfrm>
            <a:off x="3995738" y="6518275"/>
            <a:ext cx="1398587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</a:rPr>
              <a:t>济南的冬天</a:t>
            </a:r>
            <a:r>
              <a:rPr lang="zh-CN" altLang="en-US" b="0">
                <a:solidFill>
                  <a:schemeClr val="hlink"/>
                </a:solidFill>
              </a:rPr>
              <a:t> </a:t>
            </a:r>
            <a:endParaRPr lang="zh-CN" altLang="en-US" b="0">
              <a:solidFill>
                <a:schemeClr val="hlink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128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128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27" grpId="0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8.png"/><Relationship Id="rId2" Type="http://schemas.microsoft.com/office/2007/relationships/media" Target="file:///C:\Documents%20and%20Settings\jl\My%20Documents\07&#26032;&#35838;&#26631;&#35821;&#25991;&#65288;&#24535;&#40511;&#65289;&#35838;&#20214;\&#19971;&#24180;&#32423;\&#19971;&#19978;&#35838;&#20214;&#65288;&#24535;&#40511;&#65289;\&#27982;&#21335;&#30340;&#20908;&#22825;\&#27982;&#21335;&#30340;&#20908;&#22825;.mp3" TargetMode="External"/><Relationship Id="rId1" Type="http://schemas.openxmlformats.org/officeDocument/2006/relationships/audio" Target="file:///C:\Documents%20and%20Settings\jl\My%20Documents\07&#26032;&#35838;&#26631;&#35821;&#25991;&#65288;&#24535;&#40511;&#65289;&#35838;&#20214;\&#19971;&#24180;&#32423;\&#19971;&#19978;&#35838;&#20214;&#65288;&#24535;&#40511;&#65289;\&#27982;&#21335;&#30340;&#20908;&#22825;\&#27982;&#21335;&#30340;&#20908;&#22825;.mp3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audio" Target="../media/audio1.wav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NULL" TargetMode="External"/><Relationship Id="rId1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24.xml"/><Relationship Id="rId2" Type="http://schemas.openxmlformats.org/officeDocument/2006/relationships/image" Target="../media/image13.wmf"/><Relationship Id="rId1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2.vml"/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7.png"/><Relationship Id="rId4" Type="http://schemas.openxmlformats.org/officeDocument/2006/relationships/oleObject" Target="../embeddings/oleObject3.bin"/><Relationship Id="rId3" Type="http://schemas.openxmlformats.org/officeDocument/2006/relationships/image" Target="../media/image16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4.jpeg"/><Relationship Id="rId1" Type="http://schemas.openxmlformats.org/officeDocument/2006/relationships/hyperlink" Target="http://image.baidu.com/i?ct=503316480&amp;z=0&amp;tn=baiduimagedetail&amp;word=%C7%A7%B7%F0%C9%BD&amp;in=12&amp;cl=2&amp;cm=1&amp;sc=0&amp;lm=-1&amp;pn=11&amp;rn=1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5.jpeg"/><Relationship Id="rId1" Type="http://schemas.openxmlformats.org/officeDocument/2006/relationships/hyperlink" Target="http://image.baidu.com/i?ct=503316480&amp;z=0&amp;tn=baiduimagedetail&amp;word=%F5%C0%CD%BB%C8%AA&amp;in=2&amp;cl=2&amp;cm=1&amp;sc=0&amp;lm=-1&amp;pn=1&amp;rn=1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hyperlink" Target="http://image.baidu.com/i?ct=503316480&amp;z=0&amp;tn=baiduimagedetail&amp;word=%F5%C0%CD%BB%C8%AA&amp;in=16&amp;cl=2&amp;cm=1&amp;sc=0&amp;lm=-1&amp;pn=15&amp;rn=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7.jpeg"/><Relationship Id="rId1" Type="http://schemas.openxmlformats.org/officeDocument/2006/relationships/hyperlink" Target="http://image.baidu.com/i?ct=503316480&amp;z=0&amp;tn=baiduimagedetail&amp;word=%BC%C3%C4%CF%B5%C4%B6%AC%CC%EC&amp;in=18&amp;cl=2&amp;cm=1&amp;sc=0&amp;lm=-1&amp;pn=17&amp;rn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6" name="Picture 4" descr="图片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</p:spPr>
      </p:pic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3276600" y="404813"/>
            <a:ext cx="26638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rgbClr val="0000FF"/>
                </a:solidFill>
                <a:latin typeface="Times New Roman" panose="02020603050405020304" pitchFamily="18" charset="0"/>
              </a:rPr>
              <a:t>冰天雪地</a:t>
            </a:r>
            <a:endParaRPr kumimoji="1" lang="zh-CN" altLang="en-US" sz="4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7" grpId="0"/>
      <p:bldP spid="13619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0" y="1447800"/>
            <a:ext cx="868680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endParaRPr kumimoji="1" lang="en-US" altLang="zh-CN" sz="3600" b="0">
              <a:latin typeface="Times New Roman" panose="02020603050405020304" pitchFamily="18" charset="0"/>
            </a:endParaRPr>
          </a:p>
          <a:p>
            <a:endParaRPr kumimoji="1" lang="en-US" altLang="zh-CN" sz="2400" b="0">
              <a:latin typeface="Times New Roman" panose="02020603050405020304" pitchFamily="18" charset="0"/>
            </a:endParaRP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684213" y="765175"/>
            <a:ext cx="8353425" cy="895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723900" indent="-723900">
              <a:lnSpc>
                <a:spcPct val="120000"/>
              </a:lnSpc>
              <a:spcBef>
                <a:spcPct val="15000"/>
              </a:spcBef>
              <a:spcAft>
                <a:spcPct val="15000"/>
              </a:spcAft>
            </a:pPr>
            <a:r>
              <a:rPr kumimoji="1" lang="zh-CN" altLang="en-US" sz="4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听朗读，整体感知课文内容</a:t>
            </a:r>
            <a:endParaRPr kumimoji="1" lang="zh-CN" altLang="en-US" sz="36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09573" name="济南的冬天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12088" y="692150"/>
            <a:ext cx="576262" cy="512763"/>
          </a:xfrm>
          <a:prstGeom prst="rect">
            <a:avLst/>
          </a:prstGeom>
          <a:noFill/>
        </p:spPr>
      </p:pic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1116013" y="2420938"/>
            <a:ext cx="6681787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1" lang="en-US" altLang="zh-CN" sz="3600"/>
              <a:t>a</a:t>
            </a:r>
            <a:r>
              <a:rPr kumimoji="1" lang="zh-CN" altLang="en-US" sz="3600"/>
              <a:t>．济南冬天的总的特点是什么</a:t>
            </a:r>
            <a:r>
              <a:rPr kumimoji="1" lang="en-US" altLang="zh-CN" sz="3600"/>
              <a:t>?</a:t>
            </a:r>
            <a:endParaRPr kumimoji="1" lang="en-US" altLang="zh-CN" sz="3600" b="0">
              <a:solidFill>
                <a:schemeClr val="folHlin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9577" name="Rectangle 9"/>
          <p:cNvSpPr>
            <a:spLocks noChangeArrowheads="1"/>
          </p:cNvSpPr>
          <p:nvPr/>
        </p:nvSpPr>
        <p:spPr bwMode="auto">
          <a:xfrm>
            <a:off x="1403350" y="3435350"/>
            <a:ext cx="67341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3600">
                <a:solidFill>
                  <a:schemeClr val="folHlink"/>
                </a:solidFill>
              </a:rPr>
              <a:t>是无风声、响晴、温晴的宝地。</a:t>
            </a:r>
            <a:r>
              <a:rPr kumimoji="1" lang="zh-CN" altLang="en-US" sz="3600" b="0"/>
              <a:t> </a:t>
            </a:r>
            <a:endParaRPr kumimoji="1" lang="zh-CN" altLang="en-US" sz="3600" b="0"/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828675" y="4254500"/>
            <a:ext cx="7559675" cy="1190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       </a:t>
            </a:r>
            <a:r>
              <a:rPr lang="zh-CN" altLang="en-US" sz="3600"/>
              <a:t>课文是从什么角度，用什么手法来表现这一特点的？</a:t>
            </a:r>
            <a:endParaRPr lang="zh-CN" altLang="en-US" sz="3600"/>
          </a:p>
        </p:txBody>
      </p:sp>
    </p:spTree>
  </p:cSld>
  <p:clrMapOvr>
    <a:masterClrMapping/>
  </p:clrMapOvr>
  <p:transition spd="slow">
    <p:blinds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95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96316" fill="hold"/>
                                        <p:tgtEl>
                                          <p:spTgt spid="1095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3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573"/>
                </p:tgtEl>
              </p:cMediaNode>
            </p:audio>
          </p:childTnLst>
        </p:cTn>
      </p:par>
    </p:tnLst>
    <p:bldLst>
      <p:bldP spid="109572" grpId="0"/>
      <p:bldP spid="109575" grpId="0" autoUpdateAnimBg="0"/>
      <p:bldP spid="109575" grpId="1"/>
      <p:bldP spid="109577" grpId="0"/>
      <p:bldP spid="10957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4000"/>
              <a:t>济南的冬天－对比手法</a:t>
            </a:r>
            <a:endParaRPr lang="zh-CN" altLang="en-US"/>
          </a:p>
        </p:txBody>
      </p:sp>
      <p:sp>
        <p:nvSpPr>
          <p:cNvPr id="1167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468313" y="1484313"/>
            <a:ext cx="8229600" cy="48529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作者运用了三组对比：</a:t>
            </a:r>
            <a:endParaRPr lang="zh-CN" altLang="en-US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zh-CN" altLang="en-US"/>
              <a:t>济南的冬天与北平的冬天比较</a:t>
            </a:r>
            <a:endParaRPr lang="zh-CN" altLang="en-US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endParaRPr lang="zh-CN" altLang="en-US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zh-CN" altLang="en-US"/>
              <a:t>济南的冬天与伦敦的冬天比较</a:t>
            </a:r>
            <a:endParaRPr lang="zh-CN" altLang="en-US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endParaRPr lang="zh-CN" altLang="en-US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zh-CN" altLang="en-US"/>
              <a:t>济南的冬天与热带地方比较</a:t>
            </a:r>
            <a:endParaRPr lang="zh-CN" altLang="en-US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endParaRPr lang="zh-CN" altLang="en-US"/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/>
              <a:t>对比的结果是：</a:t>
            </a:r>
            <a:endParaRPr lang="zh-CN" altLang="en-US"/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042988" y="3068638"/>
            <a:ext cx="5329237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b="0"/>
          </a:p>
        </p:txBody>
      </p:sp>
      <p:grpSp>
        <p:nvGrpSpPr>
          <p:cNvPr id="116748" name="Group 12"/>
          <p:cNvGrpSpPr/>
          <p:nvPr/>
        </p:nvGrpSpPr>
        <p:grpSpPr bwMode="auto">
          <a:xfrm>
            <a:off x="250825" y="2565400"/>
            <a:ext cx="8893175" cy="579438"/>
            <a:chOff x="158" y="1616"/>
            <a:chExt cx="5602" cy="365"/>
          </a:xfrm>
        </p:grpSpPr>
        <p:sp>
          <p:nvSpPr>
            <p:cNvPr id="116741" name="Text Box 5"/>
            <p:cNvSpPr txBox="1">
              <a:spLocks noChangeArrowheads="1"/>
            </p:cNvSpPr>
            <p:nvPr/>
          </p:nvSpPr>
          <p:spPr bwMode="auto">
            <a:xfrm>
              <a:off x="158" y="1616"/>
              <a:ext cx="5602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rgbClr val="FF0000"/>
                  </a:solidFill>
                  <a:latin typeface="宋体" panose="02010600030101010101" pitchFamily="2" charset="-122"/>
                </a:rPr>
                <a:t>北平的冬天风声满天     济南的冬天没有风声</a:t>
              </a:r>
              <a:endParaRPr lang="zh-CN" altLang="en-US" sz="320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6744" name="AutoShape 8"/>
            <p:cNvSpPr>
              <a:spLocks noChangeArrowheads="1"/>
            </p:cNvSpPr>
            <p:nvPr/>
          </p:nvSpPr>
          <p:spPr bwMode="auto">
            <a:xfrm>
              <a:off x="2688" y="1728"/>
              <a:ext cx="477" cy="144"/>
            </a:xfrm>
            <a:prstGeom prst="leftRightArrow">
              <a:avLst>
                <a:gd name="adj1" fmla="val 50000"/>
                <a:gd name="adj2" fmla="val 6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6749" name="Group 13"/>
          <p:cNvGrpSpPr/>
          <p:nvPr/>
        </p:nvGrpSpPr>
        <p:grpSpPr bwMode="auto">
          <a:xfrm>
            <a:off x="0" y="3657600"/>
            <a:ext cx="9144000" cy="530225"/>
            <a:chOff x="0" y="2304"/>
            <a:chExt cx="5760" cy="334"/>
          </a:xfrm>
        </p:grpSpPr>
        <p:sp>
          <p:nvSpPr>
            <p:cNvPr id="116742" name="Text Box 6"/>
            <p:cNvSpPr txBox="1">
              <a:spLocks noChangeArrowheads="1"/>
            </p:cNvSpPr>
            <p:nvPr/>
          </p:nvSpPr>
          <p:spPr bwMode="auto">
            <a:xfrm>
              <a:off x="0" y="2304"/>
              <a:ext cx="5760" cy="3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zh-CN" altLang="en-US" sz="3200">
                  <a:solidFill>
                    <a:srgbClr val="FF0000"/>
                  </a:solidFill>
                  <a:latin typeface="宋体" panose="02010600030101010101" pitchFamily="2" charset="-122"/>
                </a:rPr>
                <a:t>伦敦的冬天云遮雾笼      济南的冬天温暖响晴</a:t>
              </a:r>
              <a:endParaRPr lang="zh-CN" altLang="en-US" sz="320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6745" name="AutoShape 9"/>
            <p:cNvSpPr>
              <a:spLocks noChangeArrowheads="1"/>
            </p:cNvSpPr>
            <p:nvPr/>
          </p:nvSpPr>
          <p:spPr bwMode="auto">
            <a:xfrm>
              <a:off x="2688" y="2400"/>
              <a:ext cx="477" cy="144"/>
            </a:xfrm>
            <a:prstGeom prst="leftRightArrow">
              <a:avLst>
                <a:gd name="adj1" fmla="val 50000"/>
                <a:gd name="adj2" fmla="val 66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16750" name="Group 14"/>
          <p:cNvGrpSpPr/>
          <p:nvPr/>
        </p:nvGrpSpPr>
        <p:grpSpPr bwMode="auto">
          <a:xfrm>
            <a:off x="250825" y="4724400"/>
            <a:ext cx="8640763" cy="1066800"/>
            <a:chOff x="158" y="2976"/>
            <a:chExt cx="5443" cy="672"/>
          </a:xfrm>
        </p:grpSpPr>
        <p:sp>
          <p:nvSpPr>
            <p:cNvPr id="116743" name="Text Box 7"/>
            <p:cNvSpPr txBox="1">
              <a:spLocks noChangeArrowheads="1"/>
            </p:cNvSpPr>
            <p:nvPr/>
          </p:nvSpPr>
          <p:spPr bwMode="auto">
            <a:xfrm>
              <a:off x="158" y="2976"/>
              <a:ext cx="5443" cy="6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rgbClr val="FF0000"/>
                  </a:solidFill>
                  <a:latin typeface="宋体" panose="02010600030101010101" pitchFamily="2" charset="-122"/>
                </a:rPr>
                <a:t>热带地方的冬天日光永远火毒响亮     济南的冬天温晴舒适</a:t>
              </a:r>
              <a:endParaRPr lang="zh-CN" altLang="en-US" sz="320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6746" name="AutoShape 10"/>
            <p:cNvSpPr>
              <a:spLocks noChangeArrowheads="1"/>
            </p:cNvSpPr>
            <p:nvPr/>
          </p:nvSpPr>
          <p:spPr bwMode="auto">
            <a:xfrm>
              <a:off x="4105" y="3113"/>
              <a:ext cx="544" cy="136"/>
            </a:xfrm>
            <a:prstGeom prst="leftRightArrow">
              <a:avLst>
                <a:gd name="adj1" fmla="val 50000"/>
                <a:gd name="adj2" fmla="val 8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16747" name="Text Box 11"/>
          <p:cNvSpPr txBox="1">
            <a:spLocks noChangeArrowheads="1"/>
          </p:cNvSpPr>
          <p:nvPr/>
        </p:nvSpPr>
        <p:spPr bwMode="auto">
          <a:xfrm>
            <a:off x="3717925" y="5654675"/>
            <a:ext cx="29273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</a:rPr>
              <a:t>真得算个宝地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73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nimBg="1"/>
      <p:bldP spid="116739" grpId="0" animBg="1" uiExpand="1" build="p"/>
      <p:bldP spid="1167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971550" y="549275"/>
            <a:ext cx="716597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1" lang="en-US" altLang="zh-CN" sz="3600"/>
              <a:t>b</a:t>
            </a:r>
            <a:r>
              <a:rPr kumimoji="1" lang="zh-CN" altLang="en-US" sz="3600"/>
              <a:t>．课文写了济南冬天的哪些景物</a:t>
            </a:r>
            <a:r>
              <a:rPr kumimoji="1" lang="en-US" altLang="zh-CN" sz="3600"/>
              <a:t>?</a:t>
            </a:r>
            <a:endParaRPr kumimoji="1" lang="en-US" altLang="zh-CN" sz="3600"/>
          </a:p>
        </p:txBody>
      </p:sp>
      <p:grpSp>
        <p:nvGrpSpPr>
          <p:cNvPr id="140293" name="Group 5"/>
          <p:cNvGrpSpPr/>
          <p:nvPr/>
        </p:nvGrpSpPr>
        <p:grpSpPr bwMode="auto">
          <a:xfrm>
            <a:off x="971550" y="1557338"/>
            <a:ext cx="1439863" cy="4676775"/>
            <a:chOff x="612" y="1071"/>
            <a:chExt cx="1089" cy="2990"/>
          </a:xfrm>
        </p:grpSpPr>
        <p:sp>
          <p:nvSpPr>
            <p:cNvPr id="140291" name="AutoShape 3"/>
            <p:cNvSpPr/>
            <p:nvPr/>
          </p:nvSpPr>
          <p:spPr bwMode="auto">
            <a:xfrm>
              <a:off x="612" y="1071"/>
              <a:ext cx="272" cy="2722"/>
            </a:xfrm>
            <a:prstGeom prst="leftBrace">
              <a:avLst>
                <a:gd name="adj1" fmla="val 83395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0292" name="Text Box 4"/>
            <p:cNvSpPr txBox="1">
              <a:spLocks noChangeArrowheads="1"/>
            </p:cNvSpPr>
            <p:nvPr/>
          </p:nvSpPr>
          <p:spPr bwMode="auto">
            <a:xfrm>
              <a:off x="930" y="1071"/>
              <a:ext cx="771" cy="299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115000"/>
                </a:lnSpc>
                <a:spcBef>
                  <a:spcPct val="50000"/>
                </a:spcBef>
              </a:pPr>
              <a:r>
                <a:rPr lang="zh-CN" altLang="en-US" sz="3200">
                  <a:solidFill>
                    <a:srgbClr val="FF0066"/>
                  </a:solidFill>
                </a:rPr>
                <a:t>全城</a:t>
              </a:r>
              <a:endParaRPr lang="zh-CN" altLang="en-US" sz="3200">
                <a:solidFill>
                  <a:srgbClr val="FF0066"/>
                </a:solidFill>
              </a:endParaRPr>
            </a:p>
            <a:p>
              <a:pPr>
                <a:lnSpc>
                  <a:spcPct val="115000"/>
                </a:lnSpc>
                <a:spcBef>
                  <a:spcPct val="50000"/>
                </a:spcBef>
              </a:pPr>
              <a:endParaRPr lang="zh-CN" altLang="en-US" sz="3200">
                <a:solidFill>
                  <a:srgbClr val="FF0066"/>
                </a:solidFill>
              </a:endParaRPr>
            </a:p>
            <a:p>
              <a:pPr>
                <a:lnSpc>
                  <a:spcPct val="115000"/>
                </a:lnSpc>
                <a:spcBef>
                  <a:spcPct val="50000"/>
                </a:spcBef>
              </a:pPr>
              <a:endParaRPr lang="zh-CN" altLang="en-US" sz="3200">
                <a:solidFill>
                  <a:srgbClr val="FF0066"/>
                </a:solidFill>
              </a:endParaRPr>
            </a:p>
            <a:p>
              <a:pPr>
                <a:lnSpc>
                  <a:spcPct val="115000"/>
                </a:lnSpc>
                <a:spcBef>
                  <a:spcPct val="50000"/>
                </a:spcBef>
              </a:pPr>
              <a:r>
                <a:rPr lang="zh-CN" altLang="en-US" sz="3200">
                  <a:solidFill>
                    <a:srgbClr val="FF0066"/>
                  </a:solidFill>
                </a:rPr>
                <a:t>山</a:t>
              </a:r>
              <a:endParaRPr lang="zh-CN" altLang="en-US" sz="3200">
                <a:solidFill>
                  <a:srgbClr val="FF0066"/>
                </a:solidFill>
              </a:endParaRPr>
            </a:p>
            <a:p>
              <a:pPr>
                <a:lnSpc>
                  <a:spcPct val="115000"/>
                </a:lnSpc>
                <a:spcBef>
                  <a:spcPct val="50000"/>
                </a:spcBef>
              </a:pPr>
              <a:endParaRPr lang="zh-CN" altLang="en-US" sz="3200">
                <a:solidFill>
                  <a:srgbClr val="FF0066"/>
                </a:solidFill>
              </a:endParaRPr>
            </a:p>
            <a:p>
              <a:pPr>
                <a:lnSpc>
                  <a:spcPct val="115000"/>
                </a:lnSpc>
                <a:spcBef>
                  <a:spcPct val="50000"/>
                </a:spcBef>
              </a:pPr>
              <a:r>
                <a:rPr lang="zh-CN" altLang="en-US" sz="3200">
                  <a:solidFill>
                    <a:srgbClr val="FF0066"/>
                  </a:solidFill>
                </a:rPr>
                <a:t>水</a:t>
              </a:r>
              <a:endParaRPr lang="zh-CN" altLang="en-US" sz="3200">
                <a:solidFill>
                  <a:srgbClr val="FF0066"/>
                </a:solidFill>
              </a:endParaRPr>
            </a:p>
          </p:txBody>
        </p:sp>
      </p:grpSp>
      <p:grpSp>
        <p:nvGrpSpPr>
          <p:cNvPr id="140303" name="Group 15"/>
          <p:cNvGrpSpPr/>
          <p:nvPr/>
        </p:nvGrpSpPr>
        <p:grpSpPr bwMode="auto">
          <a:xfrm>
            <a:off x="2411413" y="1052513"/>
            <a:ext cx="4465637" cy="2041525"/>
            <a:chOff x="1519" y="663"/>
            <a:chExt cx="2813" cy="1286"/>
          </a:xfrm>
        </p:grpSpPr>
        <p:sp>
          <p:nvSpPr>
            <p:cNvPr id="140294" name="Text Box 6"/>
            <p:cNvSpPr txBox="1">
              <a:spLocks noChangeArrowheads="1"/>
            </p:cNvSpPr>
            <p:nvPr/>
          </p:nvSpPr>
          <p:spPr bwMode="auto">
            <a:xfrm>
              <a:off x="1791" y="663"/>
              <a:ext cx="2541" cy="128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</a:rPr>
                <a:t>阳光晒着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安适地睡着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小山围着，像小摇篮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人们面上含笑</a:t>
              </a:r>
              <a:endParaRPr lang="zh-CN" altLang="en-US" sz="3200">
                <a:solidFill>
                  <a:schemeClr val="tx2"/>
                </a:solidFill>
              </a:endParaRPr>
            </a:p>
          </p:txBody>
        </p:sp>
        <p:sp>
          <p:nvSpPr>
            <p:cNvPr id="140295" name="AutoShape 7"/>
            <p:cNvSpPr/>
            <p:nvPr/>
          </p:nvSpPr>
          <p:spPr bwMode="auto">
            <a:xfrm>
              <a:off x="1519" y="754"/>
              <a:ext cx="272" cy="1134"/>
            </a:xfrm>
            <a:prstGeom prst="leftBrace">
              <a:avLst>
                <a:gd name="adj1" fmla="val 3474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40304" name="Group 16"/>
          <p:cNvGrpSpPr/>
          <p:nvPr/>
        </p:nvGrpSpPr>
        <p:grpSpPr bwMode="auto">
          <a:xfrm>
            <a:off x="2411413" y="3068638"/>
            <a:ext cx="5329237" cy="2041525"/>
            <a:chOff x="1519" y="1933"/>
            <a:chExt cx="3357" cy="1286"/>
          </a:xfrm>
        </p:grpSpPr>
        <p:sp>
          <p:nvSpPr>
            <p:cNvPr id="140296" name="Text Box 8"/>
            <p:cNvSpPr txBox="1">
              <a:spLocks noChangeArrowheads="1"/>
            </p:cNvSpPr>
            <p:nvPr/>
          </p:nvSpPr>
          <p:spPr bwMode="auto">
            <a:xfrm>
              <a:off x="1791" y="1933"/>
              <a:ext cx="3085" cy="128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</a:rPr>
                <a:t>山上：白花像日本看护妇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山尖：银边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山坡：花衣、卧着小村庄</a:t>
              </a:r>
              <a:endParaRPr lang="zh-CN" altLang="en-US" sz="3200">
                <a:solidFill>
                  <a:schemeClr val="tx2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山腰：粉色、微黄</a:t>
              </a:r>
              <a:endParaRPr lang="zh-CN" altLang="en-US" sz="3200">
                <a:solidFill>
                  <a:schemeClr val="tx2"/>
                </a:solidFill>
              </a:endParaRPr>
            </a:p>
          </p:txBody>
        </p:sp>
        <p:sp>
          <p:nvSpPr>
            <p:cNvPr id="140297" name="AutoShape 9"/>
            <p:cNvSpPr/>
            <p:nvPr/>
          </p:nvSpPr>
          <p:spPr bwMode="auto">
            <a:xfrm>
              <a:off x="1519" y="2069"/>
              <a:ext cx="272" cy="1088"/>
            </a:xfrm>
            <a:prstGeom prst="leftBrace">
              <a:avLst>
                <a:gd name="adj1" fmla="val 333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40305" name="Group 17"/>
          <p:cNvGrpSpPr/>
          <p:nvPr/>
        </p:nvGrpSpPr>
        <p:grpSpPr bwMode="auto">
          <a:xfrm>
            <a:off x="2411413" y="5013325"/>
            <a:ext cx="5400675" cy="1554163"/>
            <a:chOff x="1519" y="3158"/>
            <a:chExt cx="3402" cy="979"/>
          </a:xfrm>
        </p:grpSpPr>
        <p:sp>
          <p:nvSpPr>
            <p:cNvPr id="140298" name="AutoShape 10"/>
            <p:cNvSpPr/>
            <p:nvPr/>
          </p:nvSpPr>
          <p:spPr bwMode="auto">
            <a:xfrm>
              <a:off x="1519" y="3249"/>
              <a:ext cx="272" cy="861"/>
            </a:xfrm>
            <a:prstGeom prst="leftBrace">
              <a:avLst>
                <a:gd name="adj1" fmla="val 2637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0299" name="Text Box 11"/>
            <p:cNvSpPr txBox="1">
              <a:spLocks noChangeArrowheads="1"/>
            </p:cNvSpPr>
            <p:nvPr/>
          </p:nvSpPr>
          <p:spPr bwMode="auto">
            <a:xfrm>
              <a:off x="1746" y="3158"/>
              <a:ext cx="3175" cy="97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>
                  <a:solidFill>
                    <a:schemeClr val="tx2"/>
                  </a:solidFill>
                </a:rPr>
                <a:t>冒热气</a:t>
              </a:r>
              <a:r>
                <a:rPr lang="en-US" altLang="zh-CN" sz="3200">
                  <a:solidFill>
                    <a:schemeClr val="tx2"/>
                  </a:solidFill>
                </a:rPr>
                <a:t>------</a:t>
              </a:r>
              <a:r>
                <a:rPr lang="zh-CN" altLang="en-US" sz="3200">
                  <a:solidFill>
                    <a:srgbClr val="FF3399"/>
                  </a:solidFill>
                </a:rPr>
                <a:t>暖</a:t>
              </a:r>
              <a:endParaRPr lang="zh-CN" altLang="en-US" sz="3200">
                <a:solidFill>
                  <a:srgbClr val="FF3399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不忍冻上</a:t>
              </a:r>
              <a:r>
                <a:rPr lang="en-US" altLang="zh-CN" sz="3200">
                  <a:solidFill>
                    <a:schemeClr val="tx2"/>
                  </a:solidFill>
                </a:rPr>
                <a:t>--------</a:t>
              </a:r>
              <a:r>
                <a:rPr lang="zh-CN" altLang="en-US" sz="3200">
                  <a:solidFill>
                    <a:srgbClr val="FF3399"/>
                  </a:solidFill>
                </a:rPr>
                <a:t>多情</a:t>
              </a:r>
              <a:endParaRPr lang="zh-CN" altLang="en-US" sz="3200">
                <a:solidFill>
                  <a:srgbClr val="FF3399"/>
                </a:solidFill>
              </a:endParaRPr>
            </a:p>
            <a:p>
              <a:r>
                <a:rPr lang="zh-CN" altLang="en-US" sz="3200">
                  <a:solidFill>
                    <a:schemeClr val="tx2"/>
                  </a:solidFill>
                </a:rPr>
                <a:t>蓝水晶</a:t>
              </a:r>
              <a:r>
                <a:rPr lang="en-US" altLang="zh-CN" sz="3200">
                  <a:solidFill>
                    <a:schemeClr val="tx2"/>
                  </a:solidFill>
                </a:rPr>
                <a:t>----------</a:t>
              </a:r>
              <a:r>
                <a:rPr lang="zh-CN" altLang="en-US" sz="3200">
                  <a:solidFill>
                    <a:srgbClr val="FF3399"/>
                  </a:solidFill>
                </a:rPr>
                <a:t>亮</a:t>
              </a:r>
              <a:endParaRPr lang="zh-CN" altLang="en-US" sz="3200">
                <a:solidFill>
                  <a:srgbClr val="FF3399"/>
                </a:solidFill>
              </a:endParaRPr>
            </a:p>
          </p:txBody>
        </p:sp>
      </p:grp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7164388" y="1341438"/>
            <a:ext cx="1439862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/>
              <a:t>慈善、温暖</a:t>
            </a:r>
            <a:endParaRPr lang="zh-CN" altLang="en-US" sz="3200"/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7885113" y="2852738"/>
            <a:ext cx="549275" cy="25923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/>
              <a:t>妙：秀美小水墨画</a:t>
            </a:r>
            <a:endParaRPr lang="zh-CN" altLang="en-US" sz="2400"/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6948488" y="5661025"/>
            <a:ext cx="7207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/>
              <a:t>活</a:t>
            </a:r>
            <a:endParaRPr lang="zh-CN" altLang="en-US" sz="32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1403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0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03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3" dur="1" fill="hold"/>
                                        <p:tgtEl>
                                          <p:spTgt spid="1403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  <p:bldP spid="140300" grpId="0"/>
      <p:bldP spid="140301" grpId="0"/>
      <p:bldP spid="1403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971550" y="709613"/>
            <a:ext cx="70326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1" lang="en-US" altLang="zh-CN" sz="4000"/>
              <a:t>c.</a:t>
            </a:r>
            <a:r>
              <a:rPr kumimoji="1" lang="zh-CN" altLang="en-US" sz="4000"/>
              <a:t>表达了作者怎样的思想感情</a:t>
            </a:r>
            <a:r>
              <a:rPr kumimoji="1" lang="en-US" altLang="zh-CN" sz="4000"/>
              <a:t>?</a:t>
            </a:r>
            <a:endParaRPr kumimoji="1" lang="en-US" altLang="zh-CN" sz="4000"/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684213" y="1916113"/>
            <a:ext cx="7920037" cy="1739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en-US" altLang="zh-CN" sz="3600">
                <a:solidFill>
                  <a:schemeClr val="tx2"/>
                </a:solidFill>
                <a:latin typeface="Times New Roman" panose="02020603050405020304" pitchFamily="18" charset="0"/>
              </a:rPr>
              <a:t>      </a:t>
            </a:r>
            <a:r>
              <a:rPr kumimoji="1" lang="zh-CN" altLang="en-US" sz="3600">
                <a:solidFill>
                  <a:schemeClr val="tx2"/>
                </a:solidFill>
                <a:latin typeface="Times New Roman" panose="02020603050405020304" pitchFamily="18" charset="0"/>
              </a:rPr>
              <a:t>作者绘山景，描水色，寓情于景，既表现济南冬天之美，又寄寓对祖国山河真挚的爱 。</a:t>
            </a:r>
            <a:endParaRPr kumimoji="1" lang="zh-CN" altLang="en-US" sz="36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1316" name="Text Box 4"/>
          <p:cNvSpPr txBox="1">
            <a:spLocks noChangeArrowheads="1"/>
          </p:cNvSpPr>
          <p:nvPr/>
        </p:nvSpPr>
        <p:spPr bwMode="auto">
          <a:xfrm>
            <a:off x="2555875" y="4149725"/>
            <a:ext cx="249872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kumimoji="1" lang="zh-CN" altLang="en-US" sz="3200">
                <a:solidFill>
                  <a:srgbClr val="FF6600"/>
                </a:solidFill>
                <a:latin typeface="Arial Black" panose="020B0A04020102020204" pitchFamily="34" charset="0"/>
                <a:ea typeface="黑体" panose="02010609060101010101" pitchFamily="2" charset="-122"/>
              </a:rPr>
              <a:t>喜爱     赞美</a:t>
            </a:r>
            <a:endParaRPr kumimoji="1" lang="zh-CN" altLang="en-US" sz="3200">
              <a:solidFill>
                <a:srgbClr val="FF6600"/>
              </a:solidFill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1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4" grpId="0"/>
      <p:bldP spid="141315" grpId="0"/>
      <p:bldP spid="1413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/>
        </p:nvSpPr>
        <p:spPr bwMode="auto">
          <a:xfrm>
            <a:off x="971550" y="620713"/>
            <a:ext cx="7416800" cy="3387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en-US" altLang="zh-CN" sz="3600"/>
              <a:t>d.</a:t>
            </a:r>
            <a:r>
              <a:rPr kumimoji="1" lang="zh-CN" altLang="en-US" sz="3600"/>
              <a:t>文中老舍先生采用中国山水画“山大观小”的构图取景方法，请分析作者顺着主线抓住哪些富有特征的景物来展示济南冬天的，如用淡雅的山水图定格，仿照</a:t>
            </a:r>
            <a:r>
              <a:rPr kumimoji="1" lang="en-US" altLang="zh-CN" sz="3600"/>
              <a:t>《</a:t>
            </a:r>
            <a:r>
              <a:rPr kumimoji="1" lang="zh-CN" altLang="en-US" sz="3600"/>
              <a:t>春</a:t>
            </a:r>
            <a:r>
              <a:rPr kumimoji="1" lang="en-US" altLang="zh-CN" sz="3600"/>
              <a:t>》</a:t>
            </a:r>
            <a:r>
              <a:rPr kumimoji="1" lang="zh-CN" altLang="en-US" sz="3600"/>
              <a:t>中画图的形式进行概括。</a:t>
            </a:r>
            <a:endParaRPr kumimoji="1" lang="zh-CN" altLang="en-US" sz="3600"/>
          </a:p>
        </p:txBody>
      </p:sp>
      <p:sp>
        <p:nvSpPr>
          <p:cNvPr id="142339" name="Text Box 3"/>
          <p:cNvSpPr txBox="1">
            <a:spLocks noChangeArrowheads="1"/>
          </p:cNvSpPr>
          <p:nvPr/>
        </p:nvSpPr>
        <p:spPr bwMode="auto">
          <a:xfrm>
            <a:off x="323850" y="4365625"/>
            <a:ext cx="8604250" cy="1385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>
                <a:solidFill>
                  <a:schemeClr val="hlink"/>
                </a:solidFill>
              </a:rPr>
              <a:t>紧扣冬天的山景和水色，铺展出三幅画面：</a:t>
            </a:r>
            <a:endParaRPr lang="zh-CN" altLang="en-US" sz="3400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zh-CN" altLang="en-US" sz="3400">
                <a:solidFill>
                  <a:schemeClr val="hlink"/>
                </a:solidFill>
              </a:rPr>
              <a:t>   小山摇篮图、雪霁初晴图和空灵水晶图</a:t>
            </a:r>
            <a:endParaRPr lang="zh-CN" altLang="en-US" sz="340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23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4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/>
      <p:bldP spid="1423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54" name="Picture 2" descr="图片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1555" name="Text Box 3"/>
          <p:cNvSpPr txBox="1">
            <a:spLocks noChangeArrowheads="1"/>
          </p:cNvSpPr>
          <p:nvPr/>
        </p:nvSpPr>
        <p:spPr bwMode="auto">
          <a:xfrm>
            <a:off x="611188" y="5805488"/>
            <a:ext cx="3429000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200">
                <a:solidFill>
                  <a:schemeClr val="bg1"/>
                </a:solidFill>
                <a:latin typeface="Times New Roman" panose="02020603050405020304" pitchFamily="18" charset="0"/>
                <a:ea typeface="华文新魏" pitchFamily="2" charset="-122"/>
              </a:rPr>
              <a:t>济南全景</a:t>
            </a:r>
            <a:endParaRPr kumimoji="1" lang="zh-CN" altLang="en-US" sz="3200">
              <a:solidFill>
                <a:schemeClr val="bg1"/>
              </a:solidFill>
              <a:latin typeface="Times New Roman" panose="02020603050405020304" pitchFamily="18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已录下的声音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2450" y="6237288"/>
            <a:ext cx="304800" cy="304800"/>
          </a:xfrm>
          <a:prstGeom prst="rect">
            <a:avLst/>
          </a:prstGeom>
          <a:noFill/>
        </p:spPr>
      </p:pic>
      <p:pic>
        <p:nvPicPr>
          <p:cNvPr id="152580" name="Picture 4" descr="图片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2771775" y="404813"/>
            <a:ext cx="26670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>
                <a:solidFill>
                  <a:srgbClr val="990099"/>
                </a:solidFill>
                <a:latin typeface="Times New Roman" panose="02020603050405020304" pitchFamily="18" charset="0"/>
              </a:rPr>
              <a:t>雪霁初晴图</a:t>
            </a:r>
            <a:endParaRPr kumimoji="1" lang="zh-CN" altLang="en-US" sz="3600">
              <a:solidFill>
                <a:srgbClr val="9900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579"/>
                </p:tgtEl>
              </p:cMediaNode>
            </p:audio>
          </p:childTnLst>
        </p:cTn>
      </p:par>
    </p:tnLst>
    <p:bldLst>
      <p:bldP spid="15258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1885950" y="116205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153603" name="Picture 3" descr="http://blog.sina.com.cn/pic/45ce98790200001k"/>
          <p:cNvPicPr>
            <a:picLocks noChangeAspect="1" noChangeArrowheads="1"/>
          </p:cNvPicPr>
          <p:nvPr/>
        </p:nvPicPr>
        <p:blipFill>
          <a:blip r:embed="rId1" r:link="rId2">
            <a:lum brigh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2843213" y="549275"/>
            <a:ext cx="2895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3600">
                <a:solidFill>
                  <a:srgbClr val="990099"/>
                </a:solidFill>
                <a:latin typeface="Times New Roman" panose="02020603050405020304" pitchFamily="18" charset="0"/>
              </a:rPr>
              <a:t>空灵蓝水晶</a:t>
            </a:r>
            <a:endParaRPr kumimoji="1" lang="zh-CN" altLang="en-US" sz="3600">
              <a:solidFill>
                <a:srgbClr val="9900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ChangeArrowheads="1"/>
          </p:cNvSpPr>
          <p:nvPr/>
        </p:nvSpPr>
        <p:spPr bwMode="auto">
          <a:xfrm>
            <a:off x="971550" y="404813"/>
            <a:ext cx="70659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lvl="1"/>
            <a:r>
              <a:rPr lang="zh-CN" altLang="en-US" sz="3600">
                <a:solidFill>
                  <a:schemeClr val="hlink"/>
                </a:solidFill>
              </a:rPr>
              <a:t>精彩语段研习，鉴赏景物描述方法</a:t>
            </a:r>
            <a:endParaRPr lang="zh-CN" altLang="en-US" sz="3600">
              <a:solidFill>
                <a:schemeClr val="hlink"/>
              </a:solidFill>
            </a:endParaRPr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611188" y="1198563"/>
            <a:ext cx="8208962" cy="47926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95000"/>
              </a:lnSpc>
            </a:pPr>
            <a:r>
              <a:rPr lang="en-US" altLang="zh-CN" sz="3600">
                <a:solidFill>
                  <a:schemeClr val="tx2"/>
                </a:solidFill>
              </a:rPr>
              <a:t>⑴</a:t>
            </a:r>
            <a:r>
              <a:rPr lang="zh-CN" altLang="en-US" sz="3600">
                <a:solidFill>
                  <a:schemeClr val="tx2"/>
                </a:solidFill>
              </a:rPr>
              <a:t>全段的中心句是：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⑵全段的层次划分是：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⑶全段写“小雪”之美妙，主要通过其他的景物来进行烘托，这些景物是：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⑷文中的动词用得好，如：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⑸文中的色彩词用得好，如：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⑹文中是怎样化静为动的呢？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⑺主要运用了什么修辞方法。</a:t>
            </a:r>
            <a:endParaRPr lang="zh-CN" altLang="en-US" sz="3600">
              <a:solidFill>
                <a:schemeClr val="tx2"/>
              </a:solidFill>
            </a:endParaRPr>
          </a:p>
          <a:p>
            <a:pPr marL="457200" indent="-457200">
              <a:lnSpc>
                <a:spcPct val="95000"/>
              </a:lnSpc>
            </a:pPr>
            <a:r>
              <a:rPr lang="zh-CN" altLang="en-US" sz="3600">
                <a:solidFill>
                  <a:schemeClr val="tx2"/>
                </a:solidFill>
              </a:rPr>
              <a:t>⑻你在对全段的朗读要求上有什么体？</a:t>
            </a:r>
            <a:endParaRPr lang="zh-CN" altLang="en-US" sz="36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6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464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4" grpId="0"/>
      <p:bldP spid="1464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ChangeArrowheads="1"/>
          </p:cNvSpPr>
          <p:nvPr/>
        </p:nvSpPr>
        <p:spPr bwMode="auto">
          <a:xfrm>
            <a:off x="539750" y="1835150"/>
            <a:ext cx="8135938" cy="4473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361950" lvl="1" indent="95250"/>
            <a:r>
              <a:rPr lang="en-US" altLang="zh-CN" sz="2400">
                <a:solidFill>
                  <a:schemeClr val="folHlink"/>
                </a:solidFill>
              </a:rPr>
              <a:t>      </a:t>
            </a:r>
            <a:r>
              <a:rPr lang="zh-CN" altLang="en-US" sz="2400">
                <a:solidFill>
                  <a:schemeClr val="folHlink"/>
                </a:solidFill>
              </a:rPr>
              <a:t>作者从色彩和变化两个角度描写了山上的短松、黄草和薄雪等景色。“看护妇”是对雪后矮松秀美形态的比喻，借矮松写出雪的形态。“这件花衣好像被风儿吹动，叫你希望看见一点更美的肌肤”，这是雪色和草色相间的美景引人产生的联想。“那点薄雪好像忽然害了羞，微微露出点粉色”，用拟人描绘了雪色娇美的情态。写山景依山上、山尖、山坡到山腰的空间顺序，有层次地把各个细部雪的光、色、态展现出来，让读者感受到的不仅是雪的外在美，而且是雪的情韵。画面色彩的鲜明悦目来自映衬的妙笔；矮松的青黑映衬一髻儿白花；以全白的山尖，映衬蓝天；以山山坡上的一道儿  白，映衬一道儿暗黄；以微黄的斜阳，映衬薄雪微微露出的粉色。</a:t>
            </a:r>
            <a:endParaRPr lang="zh-CN" altLang="en-US" sz="2400">
              <a:solidFill>
                <a:schemeClr val="folHlink"/>
              </a:solidFill>
            </a:endParaRPr>
          </a:p>
        </p:txBody>
      </p:sp>
      <p:sp>
        <p:nvSpPr>
          <p:cNvPr id="147459" name="Rectangle 3"/>
          <p:cNvSpPr>
            <a:spLocks noChangeArrowheads="1"/>
          </p:cNvSpPr>
          <p:nvPr/>
        </p:nvSpPr>
        <p:spPr bwMode="auto">
          <a:xfrm>
            <a:off x="971550" y="438150"/>
            <a:ext cx="7596188" cy="1406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628650" indent="-628650">
              <a:lnSpc>
                <a:spcPct val="90000"/>
              </a:lnSpc>
            </a:pPr>
            <a:r>
              <a:rPr lang="en-US" altLang="zh-CN" sz="3200"/>
              <a:t>2</a:t>
            </a:r>
            <a:r>
              <a:rPr lang="zh-CN" altLang="en-US" sz="3200"/>
              <a:t>、济南的雪一点也没抹杀暖冬的光彩，反而把冬天的“温晴”越发显露了出来，请学生归纳本段写景特色。</a:t>
            </a:r>
            <a:endParaRPr lang="zh-CN" altLang="en-US" sz="32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  <p:bldP spid="1474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1" name="Picture 5" descr="图片1 拷贝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1379" name="Rectangle 3"/>
          <p:cNvSpPr>
            <a:spLocks noChangeArrowheads="1"/>
          </p:cNvSpPr>
          <p:nvPr>
            <p:ph type="ctrTitle"/>
          </p:nvPr>
        </p:nvSpPr>
        <p:spPr bwMode="auto">
          <a:xfrm>
            <a:off x="1403350" y="908050"/>
            <a:ext cx="5975350" cy="114300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 algn="dist"/>
            <a:r>
              <a:rPr lang="zh-CN" alt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行楷" pitchFamily="2" charset="-122"/>
                <a:ea typeface="华文行楷" pitchFamily="2" charset="-122"/>
              </a:rPr>
              <a:t>济南的冬天 </a:t>
            </a:r>
            <a:endParaRPr lang="zh-CN" altLang="en-US" sz="60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01380" name="Rectangle 4"/>
          <p:cNvSpPr>
            <a:spLocks noChangeArrowheads="1"/>
          </p:cNvSpPr>
          <p:nvPr>
            <p:ph type="subTitle" idx="1"/>
          </p:nvPr>
        </p:nvSpPr>
        <p:spPr bwMode="auto">
          <a:xfrm>
            <a:off x="2051050" y="3141663"/>
            <a:ext cx="6400800" cy="792162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pPr marL="0" indent="0" algn="ctr">
              <a:buFont typeface="Wingdings" panose="05000000000000000000" pitchFamily="2" charset="2"/>
              <a:buNone/>
            </a:pPr>
            <a:r>
              <a:rPr lang="zh-CN" altLang="en-US" sz="44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黑体" panose="02010609060101010101" pitchFamily="2" charset="-122"/>
              </a:rPr>
              <a:t>老　　舍</a:t>
            </a:r>
            <a:endParaRPr lang="zh-CN" altLang="en-US" sz="4400" b="1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6156325" y="5157788"/>
            <a:ext cx="12954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0"/>
              <a:t>第一课时</a:t>
            </a:r>
            <a:endParaRPr lang="zh-CN" altLang="en-US" b="0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5410200" cy="4308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部编版</a:t>
            </a:r>
            <a:r>
              <a:rPr lang="en-US" altLang="zh-CN" sz="20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·</a:t>
            </a:r>
            <a:r>
              <a:rPr lang="zh-CN" altLang="en-US" sz="20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统编教材人教</a:t>
            </a:r>
            <a:r>
              <a:rPr lang="zh-CN" altLang="en-US" sz="2000" b="1" kern="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版七年级语文上册</a:t>
            </a:r>
            <a:endParaRPr lang="en-US" altLang="zh-CN" sz="2800" b="1" kern="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WordArt 4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1371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作业：</a:t>
            </a:r>
            <a:endParaRPr lang="zh-CN" altLang="en-US" sz="3600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611188" y="1700213"/>
            <a:ext cx="7920037" cy="4235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/>
              <a:t>1</a:t>
            </a:r>
            <a:r>
              <a:rPr lang="zh-CN" altLang="en-US" sz="3200"/>
              <a:t>、摘抄文中的精彩语句，积累语言材料。</a:t>
            </a:r>
            <a:endParaRPr lang="zh-CN" altLang="en-US" sz="3200"/>
          </a:p>
          <a:p>
            <a:pPr>
              <a:spcBef>
                <a:spcPct val="50000"/>
              </a:spcBef>
            </a:pPr>
            <a:r>
              <a:rPr lang="en-US" altLang="zh-CN" sz="3200"/>
              <a:t>2</a:t>
            </a:r>
            <a:r>
              <a:rPr lang="zh-CN" altLang="en-US" sz="3200"/>
              <a:t>、文章本是有情物，济南“慈善”的冬天让人备感亲切，得益于先生朴实亲切的文风，犹如与读者促膝谈心一般。找出文中能体现作者对济南冬天情真意挚的语句，如：“对于一个在北平住惯的人，像我</a:t>
            </a:r>
            <a:r>
              <a:rPr lang="en-US" altLang="zh-CN" sz="3200"/>
              <a:t>……”</a:t>
            </a:r>
            <a:r>
              <a:rPr lang="zh-CN" altLang="en-US" sz="3200"/>
              <a:t>，既写出个人的独特感受，又显得语意恳切，为全文“一锤定音”。</a:t>
            </a:r>
            <a:endParaRPr lang="zh-CN" altLang="en-US" sz="32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9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66800"/>
            <a:ext cx="7772400" cy="990600"/>
          </a:xfrm>
        </p:spPr>
        <p:txBody>
          <a:bodyPr/>
          <a:lstStyle/>
          <a:p>
            <a:r>
              <a:rPr lang="zh-CN" altLang="en-US" sz="4000">
                <a:solidFill>
                  <a:schemeClr val="accent2"/>
                </a:solidFill>
              </a:rPr>
              <a:t>总体把握</a:t>
            </a:r>
            <a:endParaRPr lang="zh-CN" altLang="en-US" sz="4000">
              <a:solidFill>
                <a:schemeClr val="accent2"/>
              </a:solidFill>
            </a:endParaRPr>
          </a:p>
        </p:txBody>
      </p:sp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609600" y="1981200"/>
          <a:ext cx="8001000" cy="328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SmartDraw" r:id="rId1" imgW="42976800" imgH="17068800" progId="SmartDraw.2">
                  <p:embed/>
                </p:oleObj>
              </mc:Choice>
              <mc:Fallback>
                <p:oleObj name="SmartDraw" r:id="rId1" imgW="42976800" imgH="17068800" progId="SmartDraw.2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09600" y="1981200"/>
                        <a:ext cx="8001000" cy="3289300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1873250" y="5353050"/>
            <a:ext cx="5518150" cy="519113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赞济南冬天之美，抒作者喜爱之情</a:t>
            </a:r>
            <a:endParaRPr kumimoji="1" lang="zh-CN" altLang="en-US" sz="28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755650" y="981075"/>
            <a:ext cx="5627688" cy="11430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b="1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2" charset="-122"/>
              </a:rPr>
              <a:t>小　结</a:t>
            </a:r>
            <a:endParaRPr lang="zh-CN" altLang="en-US" b="1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2" charset="-122"/>
            </a:endParaRPr>
          </a:p>
        </p:txBody>
      </p:sp>
      <p:sp>
        <p:nvSpPr>
          <p:cNvPr id="1198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755650" y="2708275"/>
            <a:ext cx="7870825" cy="281305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b="1">
                <a:latin typeface="黑体" panose="02010609060101010101" pitchFamily="2" charset="-122"/>
                <a:ea typeface="黑体" panose="02010609060101010101" pitchFamily="2" charset="-122"/>
              </a:rPr>
              <a:t>          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经过一番比较，令人信服地得出</a:t>
            </a:r>
            <a:r>
              <a:rPr lang="zh-CN" altLang="en-US" b="1">
                <a:latin typeface="Arial" panose="020B0604020202020204"/>
                <a:ea typeface="黑体" panose="02010609060101010101" pitchFamily="2" charset="-122"/>
              </a:rPr>
              <a:t>“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在北中国的冬天，而能有温晴的天气，济南真得算个宝地</a:t>
            </a:r>
            <a:r>
              <a:rPr lang="zh-CN" altLang="en-US" b="1">
                <a:latin typeface="Arial" panose="020B0604020202020204"/>
                <a:ea typeface="黑体" panose="02010609060101010101" pitchFamily="2" charset="-122"/>
              </a:rPr>
              <a:t>”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这个结论。点出</a:t>
            </a:r>
            <a:r>
              <a:rPr lang="zh-CN" altLang="en-US" b="1">
                <a:latin typeface="Arial" panose="020B0604020202020204"/>
                <a:ea typeface="黑体" panose="02010609060101010101" pitchFamily="2" charset="-122"/>
              </a:rPr>
              <a:t>“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气候温晴</a:t>
            </a:r>
            <a:r>
              <a:rPr lang="zh-CN" altLang="en-US" b="1">
                <a:latin typeface="Arial" panose="020B0604020202020204"/>
                <a:ea typeface="黑体" panose="02010609060101010101" pitchFamily="2" charset="-122"/>
              </a:rPr>
              <a:t>”</a:t>
            </a:r>
            <a:r>
              <a:rPr lang="zh-CN" altLang="en-US" b="1">
                <a:latin typeface="黑体" panose="02010609060101010101" pitchFamily="2" charset="-122"/>
                <a:ea typeface="黑体" panose="02010609060101010101" pitchFamily="2" charset="-122"/>
              </a:rPr>
              <a:t>这一特点。 </a:t>
            </a:r>
            <a:endParaRPr lang="zh-CN" altLang="en-US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4" name="Picture 4" descr="未命名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477375" cy="6858000"/>
          </a:xfrm>
          <a:prstGeom prst="rect">
            <a:avLst/>
          </a:prstGeom>
          <a:noFill/>
        </p:spPr>
      </p:pic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5148263" y="5373688"/>
            <a:ext cx="2160587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/>
              <a:t>第二课时</a:t>
            </a:r>
            <a:endParaRPr lang="zh-CN" altLang="en-US" sz="2400"/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1403350" y="908050"/>
            <a:ext cx="597535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dist"/>
            <a:r>
              <a:rPr lang="zh-CN" altLang="en-US" sz="60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行楷" pitchFamily="2" charset="-122"/>
                <a:ea typeface="华文行楷" pitchFamily="2" charset="-122"/>
              </a:rPr>
              <a:t>济南的冬天 </a:t>
            </a:r>
            <a:endParaRPr lang="zh-CN" altLang="en-US" sz="60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2051050" y="3141663"/>
            <a:ext cx="6400800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zh-CN" altLang="en-US" sz="44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黑体" panose="02010609060101010101" pitchFamily="2" charset="-122"/>
              </a:rPr>
              <a:t>老　　舍</a:t>
            </a:r>
            <a:endParaRPr lang="zh-CN" altLang="en-US" sz="440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39750" y="1700213"/>
            <a:ext cx="7685088" cy="1190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rPr>
              <a:t>比较下面几组语句的优劣，说说好在</a:t>
            </a:r>
            <a:endParaRPr kumimoji="1" lang="zh-CN" altLang="en-US" sz="3600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r>
              <a: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rPr>
              <a:t>哪儿。</a:t>
            </a:r>
            <a:endParaRPr kumimoji="1" lang="zh-CN" altLang="en-US" sz="36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35846" name="Group 6"/>
          <p:cNvGrpSpPr/>
          <p:nvPr/>
        </p:nvGrpSpPr>
        <p:grpSpPr bwMode="auto">
          <a:xfrm>
            <a:off x="179388" y="2781300"/>
            <a:ext cx="8488362" cy="3387725"/>
            <a:chOff x="113" y="1752"/>
            <a:chExt cx="5347" cy="2134"/>
          </a:xfrm>
        </p:grpSpPr>
        <p:sp>
          <p:nvSpPr>
            <p:cNvPr id="35843" name="Text Box 3"/>
            <p:cNvSpPr txBox="1">
              <a:spLocks noChangeArrowheads="1"/>
            </p:cNvSpPr>
            <p:nvPr/>
          </p:nvSpPr>
          <p:spPr bwMode="auto">
            <a:xfrm>
              <a:off x="431" y="1752"/>
              <a:ext cx="5029" cy="213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3600">
                  <a:latin typeface="Times New Roman" panose="02020603050405020304" pitchFamily="18" charset="0"/>
                </a:rPr>
                <a:t>甲：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这一圈小山在冬天特别可爱，好像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是把济南放在一个小摇篮里，它们安静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不动地低声说：你们放心吧，这儿准保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暖和。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latin typeface="Times New Roman" panose="02020603050405020304" pitchFamily="18" charset="0"/>
                </a:rPr>
                <a:t>乙：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这一圈小山围着济南，使济南在冬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天也特别暖和。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5844" name="AutoShape 4"/>
            <p:cNvSpPr/>
            <p:nvPr/>
          </p:nvSpPr>
          <p:spPr bwMode="auto">
            <a:xfrm>
              <a:off x="113" y="1933"/>
              <a:ext cx="318" cy="1452"/>
            </a:xfrm>
            <a:prstGeom prst="leftBrace">
              <a:avLst>
                <a:gd name="adj1" fmla="val 3805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5845" name="WordArt 5"/>
          <p:cNvSpPr>
            <a:spLocks noChangeArrowheads="1" noChangeShapeType="1" noTextEdit="1"/>
          </p:cNvSpPr>
          <p:nvPr/>
        </p:nvSpPr>
        <p:spPr bwMode="auto">
          <a:xfrm>
            <a:off x="2362200" y="228600"/>
            <a:ext cx="4319588" cy="11430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22875"/>
              </a:avLst>
            </a:prstTxWarp>
          </a:bodyPr>
          <a:lstStyle/>
          <a:p>
            <a:pPr algn="ctr"/>
            <a:r>
              <a:rPr lang="zh-CN" altLang="en-US" sz="4800" kern="10">
                <a:ln w="12700">
                  <a:solidFill>
                    <a:srgbClr val="000000"/>
                  </a:solidFill>
                  <a:rou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隶书"/>
                <a:ea typeface="隶书"/>
              </a:rPr>
              <a:t>深层品味</a:t>
            </a:r>
            <a:endParaRPr lang="zh-CN" altLang="en-US" sz="4800" kern="10">
              <a:ln w="12700">
                <a:solidFill>
                  <a:srgbClr val="000000"/>
                </a:solidFill>
                <a:round/>
              </a:ln>
              <a:solidFill>
                <a:srgbClr val="FFCC00"/>
              </a:solid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隶书"/>
              <a:ea typeface="隶书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0" name="Group 6"/>
          <p:cNvGrpSpPr/>
          <p:nvPr/>
        </p:nvGrpSpPr>
        <p:grpSpPr bwMode="auto">
          <a:xfrm>
            <a:off x="468313" y="188913"/>
            <a:ext cx="8675687" cy="2838450"/>
            <a:chOff x="295" y="119"/>
            <a:chExt cx="5465" cy="1788"/>
          </a:xfrm>
        </p:grpSpPr>
        <p:sp>
          <p:nvSpPr>
            <p:cNvPr id="36866" name="Text Box 2"/>
            <p:cNvSpPr txBox="1">
              <a:spLocks noChangeArrowheads="1"/>
            </p:cNvSpPr>
            <p:nvPr/>
          </p:nvSpPr>
          <p:spPr bwMode="auto">
            <a:xfrm>
              <a:off x="442" y="119"/>
              <a:ext cx="5318" cy="17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3600">
                  <a:latin typeface="Times New Roman" panose="02020603050405020304" pitchFamily="18" charset="0"/>
                </a:rPr>
                <a:t>甲：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等到快日落的时候，微黄的阳光斜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射在山腰上，那点薄雪好像忽然害了羞，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微微露出点粉色。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latin typeface="Times New Roman" panose="02020603050405020304" pitchFamily="18" charset="0"/>
                </a:rPr>
                <a:t>乙：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快日落时，阳光斜射在山腰上，薄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雪露了点粉色。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867" name="AutoShape 3"/>
            <p:cNvSpPr/>
            <p:nvPr/>
          </p:nvSpPr>
          <p:spPr bwMode="auto">
            <a:xfrm>
              <a:off x="295" y="346"/>
              <a:ext cx="136" cy="1043"/>
            </a:xfrm>
            <a:prstGeom prst="leftBrace">
              <a:avLst>
                <a:gd name="adj1" fmla="val 6390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36871" name="Group 7"/>
          <p:cNvGrpSpPr/>
          <p:nvPr/>
        </p:nvGrpSpPr>
        <p:grpSpPr bwMode="auto">
          <a:xfrm>
            <a:off x="468313" y="2997200"/>
            <a:ext cx="8675687" cy="2838450"/>
            <a:chOff x="295" y="1888"/>
            <a:chExt cx="5465" cy="1788"/>
          </a:xfrm>
        </p:grpSpPr>
        <p:sp>
          <p:nvSpPr>
            <p:cNvPr id="36868" name="Text Box 4"/>
            <p:cNvSpPr txBox="1">
              <a:spLocks noChangeArrowheads="1"/>
            </p:cNvSpPr>
            <p:nvPr/>
          </p:nvSpPr>
          <p:spPr bwMode="auto">
            <a:xfrm>
              <a:off x="518" y="1888"/>
              <a:ext cx="5242" cy="17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kumimoji="1" lang="zh-CN" altLang="en-US" sz="3600">
                  <a:latin typeface="Times New Roman" panose="02020603050405020304" pitchFamily="18" charset="0"/>
                </a:rPr>
                <a:t>甲：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天儿越晴，水藻越绿，就凭这些绿的精神，水也不忍得冻上，况且那些长枝的垂柳还要在水里照个影儿呢！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  <a:p>
              <a:r>
                <a:rPr kumimoji="1" lang="zh-CN" altLang="en-US" sz="3600">
                  <a:latin typeface="Times New Roman" panose="02020603050405020304" pitchFamily="18" charset="0"/>
                </a:rPr>
                <a:t>乙：</a:t>
              </a:r>
              <a:r>
                <a:rPr kumimoji="1" lang="zh-CN" altLang="en-US" sz="3600">
                  <a:solidFill>
                    <a:srgbClr val="800000"/>
                  </a:solidFill>
                  <a:latin typeface="Times New Roman" panose="02020603050405020304" pitchFamily="18" charset="0"/>
                </a:rPr>
                <a:t>天儿越晴，水藻越绿，水也不结冰，垂柳的长枝倒映在水中。</a:t>
              </a:r>
              <a:endParaRPr kumimoji="1" lang="zh-CN" altLang="en-US" sz="3600">
                <a:solidFill>
                  <a:srgbClr val="8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869" name="AutoShape 5"/>
            <p:cNvSpPr/>
            <p:nvPr/>
          </p:nvSpPr>
          <p:spPr bwMode="auto">
            <a:xfrm>
              <a:off x="295" y="2115"/>
              <a:ext cx="192" cy="1056"/>
            </a:xfrm>
            <a:prstGeom prst="leftBrace">
              <a:avLst>
                <a:gd name="adj1" fmla="val 4583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WordArt 4"/>
          <p:cNvSpPr>
            <a:spLocks noChangeArrowheads="1" noChangeShapeType="1" noTextEdit="1"/>
          </p:cNvSpPr>
          <p:nvPr/>
        </p:nvSpPr>
        <p:spPr bwMode="auto">
          <a:xfrm>
            <a:off x="1042988" y="620713"/>
            <a:ext cx="13716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思考：</a:t>
            </a:r>
            <a:endParaRPr lang="zh-CN" altLang="en-US" sz="3600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611188" y="3068638"/>
            <a:ext cx="7848600" cy="2041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/>
            <a:r>
              <a:rPr lang="en-US" altLang="zh-CN" sz="3200">
                <a:solidFill>
                  <a:schemeClr val="tx2"/>
                </a:solidFill>
              </a:rPr>
              <a:t>       </a:t>
            </a:r>
            <a:r>
              <a:rPr lang="zh-CN" altLang="en-US" sz="3200">
                <a:solidFill>
                  <a:schemeClr val="tx2"/>
                </a:solidFill>
              </a:rPr>
              <a:t>不可以。“没有风声”并不是没有风，济南的冬天只是没有那种令人战栗的呼啸的北风而已，如果去掉“声”就说成了“没有风”，那是不切合实际情况的。</a:t>
            </a:r>
            <a:endParaRPr lang="zh-CN" altLang="en-US" sz="3200">
              <a:solidFill>
                <a:schemeClr val="tx2"/>
              </a:solidFill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827088" y="1600200"/>
            <a:ext cx="7777162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723900" indent="-723900"/>
            <a:r>
              <a:rPr lang="en-US" altLang="zh-CN" sz="3200"/>
              <a:t>1</a:t>
            </a:r>
            <a:r>
              <a:rPr lang="zh-CN" altLang="en-US" sz="3200"/>
              <a:t>、“济南的冬天是没有风声的。”去掉“声”  字可以吗？为什么？</a:t>
            </a:r>
            <a:endParaRPr lang="zh-CN" altLang="en-US" sz="32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1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1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animBg="1"/>
      <p:bldP spid="155653" grpId="0"/>
      <p:bldP spid="1556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884238" y="2771775"/>
            <a:ext cx="7504112" cy="2528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/>
            <a:r>
              <a:rPr lang="en-US" altLang="zh-CN" sz="3200">
                <a:solidFill>
                  <a:schemeClr val="tx2"/>
                </a:solidFill>
              </a:rPr>
              <a:t>        </a:t>
            </a:r>
            <a:r>
              <a:rPr lang="zh-CN" altLang="en-US" sz="3200">
                <a:solidFill>
                  <a:schemeClr val="tx2"/>
                </a:solidFill>
              </a:rPr>
              <a:t>用“卧“字传神地写出了村庄和雪的情态，表达了一种安适平静的气氛，与文章基调相调谐，有一字传神之效。和前文“一个老城，有山有水，全在天底下晒着阳光，暖和安适地睡着”相呼应。</a:t>
            </a:r>
            <a:endParaRPr lang="zh-CN" altLang="en-US" sz="3200">
              <a:solidFill>
                <a:schemeClr val="tx2"/>
              </a:solidFill>
            </a:endParaRPr>
          </a:p>
        </p:txBody>
      </p:sp>
      <p:sp>
        <p:nvSpPr>
          <p:cNvPr id="156675" name="Rectangle 3"/>
          <p:cNvSpPr>
            <a:spLocks noChangeArrowheads="1"/>
          </p:cNvSpPr>
          <p:nvPr/>
        </p:nvSpPr>
        <p:spPr bwMode="auto">
          <a:xfrm>
            <a:off x="755650" y="620713"/>
            <a:ext cx="7704138" cy="15541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533400" indent="-533400"/>
            <a:r>
              <a:rPr lang="en-US" altLang="zh-CN" sz="3200"/>
              <a:t>2</a:t>
            </a:r>
            <a:r>
              <a:rPr lang="zh-CN" altLang="en-US" sz="3200"/>
              <a:t>、“山坡上卧着些小村庄，小村庄的房顶上卧着点雪。“这里为什么用”卧“字？和文章什么地方相呼应？</a:t>
            </a:r>
            <a:endParaRPr lang="zh-CN" altLang="en-US" sz="32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  <p:bldP spid="15667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684213" y="2728913"/>
            <a:ext cx="7920037" cy="361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lvl="1">
              <a:lnSpc>
                <a:spcPct val="110000"/>
              </a:lnSpc>
            </a:pPr>
            <a:r>
              <a:rPr lang="en-US" altLang="zh-CN" sz="3000">
                <a:solidFill>
                  <a:schemeClr val="tx2"/>
                </a:solidFill>
              </a:rPr>
              <a:t>       </a:t>
            </a:r>
            <a:r>
              <a:rPr lang="zh-CN" altLang="en-US" sz="3000">
                <a:solidFill>
                  <a:schemeClr val="tx2"/>
                </a:solidFill>
              </a:rPr>
              <a:t>两篇散文都通过几幅具体生动的画面来表现特征。</a:t>
            </a:r>
            <a:r>
              <a:rPr lang="en-US" altLang="zh-CN" sz="3000">
                <a:solidFill>
                  <a:schemeClr val="tx2"/>
                </a:solidFill>
              </a:rPr>
              <a:t>《</a:t>
            </a:r>
            <a:r>
              <a:rPr lang="zh-CN" altLang="en-US" sz="3000">
                <a:solidFill>
                  <a:schemeClr val="tx2"/>
                </a:solidFill>
              </a:rPr>
              <a:t>春</a:t>
            </a:r>
            <a:r>
              <a:rPr lang="en-US" altLang="zh-CN" sz="3000">
                <a:solidFill>
                  <a:schemeClr val="tx2"/>
                </a:solidFill>
              </a:rPr>
              <a:t>》</a:t>
            </a:r>
            <a:r>
              <a:rPr lang="zh-CN" altLang="en-US" sz="3000">
                <a:solidFill>
                  <a:schemeClr val="tx2"/>
                </a:solidFill>
              </a:rPr>
              <a:t>一文运用比喻、拟人等修辞兵役法描绘了春草、春花、春风、春雨、迎春五幅画面，体现了春的“新、美、力”的特点。而</a:t>
            </a:r>
            <a:r>
              <a:rPr lang="en-US" altLang="zh-CN" sz="3000">
                <a:solidFill>
                  <a:schemeClr val="tx2"/>
                </a:solidFill>
              </a:rPr>
              <a:t>《</a:t>
            </a:r>
            <a:r>
              <a:rPr lang="zh-CN" altLang="en-US" sz="3000">
                <a:solidFill>
                  <a:schemeClr val="tx2"/>
                </a:solidFill>
              </a:rPr>
              <a:t>济南的冬天</a:t>
            </a:r>
            <a:r>
              <a:rPr lang="en-US" altLang="zh-CN" sz="3000">
                <a:solidFill>
                  <a:schemeClr val="tx2"/>
                </a:solidFill>
              </a:rPr>
              <a:t>》</a:t>
            </a:r>
            <a:r>
              <a:rPr lang="zh-CN" altLang="en-US" sz="3000">
                <a:solidFill>
                  <a:schemeClr val="tx2"/>
                </a:solidFill>
              </a:rPr>
              <a:t>同样运用比喻、拟人手法，描绘了阳光下的济南全景、雪后的小山、澄清的水等画图，表现济南冬天“温晴”的特点。</a:t>
            </a:r>
            <a:endParaRPr lang="zh-CN" altLang="en-US" sz="3000">
              <a:solidFill>
                <a:schemeClr val="tx2"/>
              </a:solidFill>
            </a:endParaRPr>
          </a:p>
        </p:txBody>
      </p:sp>
      <p:sp>
        <p:nvSpPr>
          <p:cNvPr id="157699" name="WordArt 3"/>
          <p:cNvSpPr>
            <a:spLocks noChangeArrowheads="1" noChangeShapeType="1" noTextEdit="1"/>
          </p:cNvSpPr>
          <p:nvPr/>
        </p:nvSpPr>
        <p:spPr bwMode="auto">
          <a:xfrm>
            <a:off x="827088" y="476250"/>
            <a:ext cx="1828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对比阅读</a:t>
            </a:r>
            <a:endParaRPr lang="zh-CN" altLang="en-US" sz="3600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684213" y="1557338"/>
            <a:ext cx="7777162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2800"/>
              <a:t>《</a:t>
            </a:r>
            <a:r>
              <a:rPr lang="zh-CN" altLang="en-US" sz="2800"/>
              <a:t>济南的冬天</a:t>
            </a:r>
            <a:r>
              <a:rPr lang="en-US" altLang="zh-CN" sz="2800"/>
              <a:t>》</a:t>
            </a:r>
            <a:r>
              <a:rPr lang="zh-CN" altLang="en-US" sz="2800"/>
              <a:t>在写法上与朱自清的</a:t>
            </a:r>
            <a:r>
              <a:rPr lang="en-US" altLang="zh-CN" sz="2800"/>
              <a:t>《</a:t>
            </a:r>
            <a:r>
              <a:rPr lang="zh-CN" altLang="en-US" sz="2800"/>
              <a:t>春</a:t>
            </a:r>
            <a:r>
              <a:rPr lang="en-US" altLang="zh-CN" sz="2800"/>
              <a:t>》</a:t>
            </a:r>
            <a:r>
              <a:rPr lang="zh-CN" altLang="en-US" sz="2800"/>
              <a:t>有些什么相同的地方？你更喜欢哪一篇？说出理由。</a:t>
            </a:r>
            <a:endParaRPr lang="zh-CN" altLang="en-US" sz="2800"/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  <p:bldP spid="157699" grpId="0" animBg="1"/>
      <p:bldP spid="15770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66800"/>
            <a:ext cx="7772400" cy="990600"/>
          </a:xfrm>
        </p:spPr>
        <p:txBody>
          <a:bodyPr/>
          <a:lstStyle/>
          <a:p>
            <a:r>
              <a:rPr lang="zh-CN" altLang="en-US" sz="4000">
                <a:solidFill>
                  <a:schemeClr val="accent2"/>
                </a:solidFill>
              </a:rPr>
              <a:t>课后作业</a:t>
            </a:r>
            <a:endParaRPr lang="zh-CN" altLang="en-US" sz="4000">
              <a:solidFill>
                <a:schemeClr val="accent2"/>
              </a:solidFill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97088"/>
            <a:ext cx="8229600" cy="230663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>
                <a:solidFill>
                  <a:schemeClr val="tx2"/>
                </a:solidFill>
                <a:ea typeface="隶书" pitchFamily="49" charset="-122"/>
              </a:rPr>
              <a:t>           </a:t>
            </a:r>
            <a:r>
              <a:rPr lang="zh-CN" altLang="en-US">
                <a:solidFill>
                  <a:schemeClr val="tx2"/>
                </a:solidFill>
                <a:ea typeface="隶书" pitchFamily="49" charset="-122"/>
              </a:rPr>
              <a:t>仔细观察自己家乡冬天的景色，倾注你对家乡的无限热爱，借鉴本文的写法，将最有特色的景物写出来。</a:t>
            </a:r>
            <a:endParaRPr lang="zh-CN" altLang="en-US">
              <a:solidFill>
                <a:schemeClr val="tx2"/>
              </a:solidFill>
              <a:ea typeface="隶书" pitchFamily="49" charset="-122"/>
            </a:endParaRP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1828800" y="3733800"/>
            <a:ext cx="4248150" cy="579438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fontAlgn="ctr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隶书" pitchFamily="49" charset="-122"/>
              </a:rPr>
              <a:t>自拟题目，字数不限。</a:t>
            </a:r>
            <a:endParaRPr kumimoji="1" lang="zh-CN" altLang="en-US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2771775" y="454025"/>
            <a:ext cx="5832475" cy="6172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2800"/>
              <a:t>      </a:t>
            </a:r>
            <a:r>
              <a:rPr lang="zh-CN" altLang="en-US" sz="3300"/>
              <a:t>老舍（</a:t>
            </a:r>
            <a:r>
              <a:rPr lang="en-US" altLang="zh-CN" sz="3300"/>
              <a:t>1899</a:t>
            </a:r>
            <a:r>
              <a:rPr lang="zh-CN" altLang="en-US" sz="3300"/>
              <a:t>～</a:t>
            </a:r>
            <a:r>
              <a:rPr lang="en-US" altLang="zh-CN" sz="3300"/>
              <a:t>1966</a:t>
            </a:r>
            <a:r>
              <a:rPr lang="zh-CN" altLang="en-US" sz="3300"/>
              <a:t>） 现代著名作家。原名</a:t>
            </a:r>
            <a:r>
              <a:rPr lang="zh-CN" altLang="en-US" sz="3300">
                <a:solidFill>
                  <a:schemeClr val="hlink"/>
                </a:solidFill>
              </a:rPr>
              <a:t>舒庆春</a:t>
            </a:r>
            <a:r>
              <a:rPr lang="zh-CN" altLang="en-US" sz="3300"/>
              <a:t>，字</a:t>
            </a:r>
            <a:r>
              <a:rPr lang="zh-CN" altLang="en-US" sz="3300">
                <a:solidFill>
                  <a:schemeClr val="hlink"/>
                </a:solidFill>
              </a:rPr>
              <a:t>舍予</a:t>
            </a:r>
            <a:r>
              <a:rPr lang="zh-CN" altLang="en-US" sz="3300"/>
              <a:t>。是语言大师，被誉为 </a:t>
            </a:r>
            <a:r>
              <a:rPr lang="zh-CN" altLang="en-US" sz="3300">
                <a:solidFill>
                  <a:srgbClr val="CC3300"/>
                </a:solidFill>
              </a:rPr>
              <a:t>“人民艺术家”。</a:t>
            </a:r>
            <a:r>
              <a:rPr lang="zh-CN" altLang="en-US" sz="3300"/>
              <a:t>主要著作有：</a:t>
            </a:r>
            <a:r>
              <a:rPr lang="zh-CN" altLang="en-US" sz="3300">
                <a:solidFill>
                  <a:schemeClr val="hlink"/>
                </a:solidFill>
              </a:rPr>
              <a:t>长篇小说</a:t>
            </a:r>
            <a:r>
              <a:rPr lang="en-US" altLang="zh-CN" sz="3300">
                <a:solidFill>
                  <a:schemeClr val="hlink"/>
                </a:solidFill>
              </a:rPr>
              <a:t>《</a:t>
            </a:r>
            <a:r>
              <a:rPr lang="zh-CN" altLang="en-US" sz="3300">
                <a:solidFill>
                  <a:schemeClr val="hlink"/>
                </a:solidFill>
              </a:rPr>
              <a:t>骆驼祥子</a:t>
            </a:r>
            <a:r>
              <a:rPr lang="en-US" altLang="zh-CN" sz="3300">
                <a:solidFill>
                  <a:schemeClr val="hlink"/>
                </a:solidFill>
              </a:rPr>
              <a:t>》</a:t>
            </a:r>
            <a:r>
              <a:rPr lang="zh-CN" altLang="en-US" sz="3300">
                <a:solidFill>
                  <a:schemeClr val="hlink"/>
                </a:solidFill>
              </a:rPr>
              <a:t>、</a:t>
            </a:r>
            <a:r>
              <a:rPr lang="en-US" altLang="zh-CN" sz="3300">
                <a:solidFill>
                  <a:schemeClr val="hlink"/>
                </a:solidFill>
              </a:rPr>
              <a:t>《</a:t>
            </a:r>
            <a:r>
              <a:rPr lang="zh-CN" altLang="en-US" sz="3300">
                <a:solidFill>
                  <a:schemeClr val="hlink"/>
                </a:solidFill>
              </a:rPr>
              <a:t>四世同堂</a:t>
            </a:r>
            <a:r>
              <a:rPr lang="en-US" altLang="zh-CN" sz="3300">
                <a:solidFill>
                  <a:schemeClr val="hlink"/>
                </a:solidFill>
              </a:rPr>
              <a:t>》</a:t>
            </a:r>
            <a:r>
              <a:rPr lang="zh-CN" altLang="en-US" sz="3300">
                <a:solidFill>
                  <a:schemeClr val="hlink"/>
                </a:solidFill>
              </a:rPr>
              <a:t>、</a:t>
            </a:r>
            <a:r>
              <a:rPr lang="en-US" altLang="zh-CN" sz="3300">
                <a:solidFill>
                  <a:schemeClr val="hlink"/>
                </a:solidFill>
              </a:rPr>
              <a:t>《</a:t>
            </a:r>
            <a:r>
              <a:rPr lang="zh-CN" altLang="en-US" sz="3300">
                <a:solidFill>
                  <a:schemeClr val="hlink"/>
                </a:solidFill>
              </a:rPr>
              <a:t>正红旗下</a:t>
            </a:r>
            <a:r>
              <a:rPr lang="en-US" altLang="zh-CN" sz="3300">
                <a:solidFill>
                  <a:schemeClr val="hlink"/>
                </a:solidFill>
              </a:rPr>
              <a:t>》</a:t>
            </a:r>
            <a:r>
              <a:rPr lang="zh-CN" altLang="en-US" sz="3300">
                <a:solidFill>
                  <a:schemeClr val="hlink"/>
                </a:solidFill>
              </a:rPr>
              <a:t>（未完），</a:t>
            </a:r>
            <a:r>
              <a:rPr lang="zh-CN" altLang="en-US" sz="3300">
                <a:solidFill>
                  <a:srgbClr val="CC00FF"/>
                </a:solidFill>
              </a:rPr>
              <a:t>中篇小说</a:t>
            </a:r>
            <a:r>
              <a:rPr lang="en-US" altLang="zh-CN" sz="3300">
                <a:solidFill>
                  <a:srgbClr val="CC00FF"/>
                </a:solidFill>
              </a:rPr>
              <a:t>《</a:t>
            </a:r>
            <a:r>
              <a:rPr lang="zh-CN" altLang="en-US" sz="3300">
                <a:solidFill>
                  <a:srgbClr val="CC00FF"/>
                </a:solidFill>
              </a:rPr>
              <a:t>月牙儿</a:t>
            </a:r>
            <a:r>
              <a:rPr lang="en-US" altLang="zh-CN" sz="3300">
                <a:solidFill>
                  <a:srgbClr val="CC00FF"/>
                </a:solidFill>
              </a:rPr>
              <a:t>》</a:t>
            </a:r>
            <a:r>
              <a:rPr lang="zh-CN" altLang="en-US" sz="3300">
                <a:solidFill>
                  <a:srgbClr val="CC00FF"/>
                </a:solidFill>
              </a:rPr>
              <a:t>，</a:t>
            </a:r>
            <a:r>
              <a:rPr lang="en-US" altLang="zh-CN" sz="3300">
                <a:solidFill>
                  <a:srgbClr val="CC00FF"/>
                </a:solidFill>
              </a:rPr>
              <a:t>《</a:t>
            </a:r>
            <a:r>
              <a:rPr lang="zh-CN" altLang="en-US" sz="3300">
                <a:solidFill>
                  <a:srgbClr val="CC00FF"/>
                </a:solidFill>
              </a:rPr>
              <a:t>我这一辈子</a:t>
            </a:r>
            <a:r>
              <a:rPr lang="en-US" altLang="zh-CN" sz="3300">
                <a:solidFill>
                  <a:srgbClr val="CC00FF"/>
                </a:solidFill>
              </a:rPr>
              <a:t>》</a:t>
            </a:r>
            <a:r>
              <a:rPr lang="zh-CN" altLang="en-US" sz="3300">
                <a:solidFill>
                  <a:srgbClr val="CC00FF"/>
                </a:solidFill>
              </a:rPr>
              <a:t>，</a:t>
            </a:r>
            <a:r>
              <a:rPr lang="zh-CN" altLang="en-US" sz="3300">
                <a:solidFill>
                  <a:schemeClr val="folHlink"/>
                </a:solidFill>
              </a:rPr>
              <a:t>剧本</a:t>
            </a:r>
            <a:r>
              <a:rPr lang="en-US" altLang="zh-CN" sz="3300">
                <a:solidFill>
                  <a:schemeClr val="folHlink"/>
                </a:solidFill>
              </a:rPr>
              <a:t>《</a:t>
            </a:r>
            <a:r>
              <a:rPr lang="zh-CN" altLang="en-US" sz="3300">
                <a:solidFill>
                  <a:schemeClr val="folHlink"/>
                </a:solidFill>
              </a:rPr>
              <a:t>龙须沟</a:t>
            </a:r>
            <a:r>
              <a:rPr lang="en-US" altLang="zh-CN" sz="3300">
                <a:solidFill>
                  <a:schemeClr val="folHlink"/>
                </a:solidFill>
              </a:rPr>
              <a:t>》</a:t>
            </a:r>
            <a:r>
              <a:rPr lang="zh-CN" altLang="en-US" sz="3300">
                <a:solidFill>
                  <a:schemeClr val="folHlink"/>
                </a:solidFill>
              </a:rPr>
              <a:t>、</a:t>
            </a:r>
            <a:r>
              <a:rPr lang="en-US" altLang="zh-CN" sz="3300">
                <a:solidFill>
                  <a:schemeClr val="folHlink"/>
                </a:solidFill>
              </a:rPr>
              <a:t>《</a:t>
            </a:r>
            <a:r>
              <a:rPr lang="zh-CN" altLang="en-US" sz="3300">
                <a:solidFill>
                  <a:schemeClr val="folHlink"/>
                </a:solidFill>
              </a:rPr>
              <a:t>茶馆</a:t>
            </a:r>
            <a:r>
              <a:rPr lang="en-US" altLang="zh-CN" sz="3300">
                <a:solidFill>
                  <a:schemeClr val="folHlink"/>
                </a:solidFill>
              </a:rPr>
              <a:t>》</a:t>
            </a:r>
            <a:r>
              <a:rPr lang="zh-CN" altLang="en-US" sz="3300">
                <a:solidFill>
                  <a:schemeClr val="folHlink"/>
                </a:solidFill>
              </a:rPr>
              <a:t>等</a:t>
            </a:r>
            <a:r>
              <a:rPr lang="zh-CN" altLang="en-US" sz="3300"/>
              <a:t>。</a:t>
            </a:r>
            <a:endParaRPr lang="zh-CN" altLang="en-US" sz="3300"/>
          </a:p>
          <a:p>
            <a:pPr>
              <a:lnSpc>
                <a:spcPct val="80000"/>
              </a:lnSpc>
            </a:pPr>
            <a:r>
              <a:rPr lang="zh-CN" altLang="en-US" sz="3300"/>
              <a:t>      </a:t>
            </a:r>
            <a:r>
              <a:rPr lang="zh-CN" altLang="en-US" sz="2800"/>
              <a:t>他所描写的自然风光、世态人情、习俗时尚，运用的群众口语，都呈现出浓郁的“京味”。他的作品已被译成</a:t>
            </a:r>
            <a:r>
              <a:rPr lang="en-US" altLang="zh-CN" sz="2800"/>
              <a:t>20</a:t>
            </a:r>
            <a:r>
              <a:rPr lang="zh-CN" altLang="en-US" sz="2800"/>
              <a:t>余种文字出版，以具有独特的幽默风格和浓郁的民族色彩，以及从内容到形式的雅俗共赏而赢得了广大的读者。 </a:t>
            </a:r>
            <a:endParaRPr lang="zh-CN" altLang="en-US" sz="2800"/>
          </a:p>
        </p:txBody>
      </p:sp>
      <p:pic>
        <p:nvPicPr>
          <p:cNvPr id="135173" name="Picture 5" descr="laosh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5288" y="1412875"/>
            <a:ext cx="2246312" cy="4032250"/>
          </a:xfrm>
          <a:prstGeom prst="rect">
            <a:avLst/>
          </a:prstGeom>
          <a:noFill/>
          <a:ln w="952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990600"/>
          </a:xfrm>
        </p:spPr>
        <p:txBody>
          <a:bodyPr/>
          <a:lstStyle/>
          <a:p>
            <a:r>
              <a:rPr lang="zh-CN" altLang="en-US" sz="4000">
                <a:solidFill>
                  <a:schemeClr val="accent2"/>
                </a:solidFill>
              </a:rPr>
              <a:t>学习体会</a:t>
            </a:r>
            <a:endParaRPr lang="zh-CN" altLang="en-US" sz="4000">
              <a:solidFill>
                <a:schemeClr val="accent2"/>
              </a:solidFill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08188"/>
            <a:ext cx="7772400" cy="216535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>
                <a:solidFill>
                  <a:schemeClr val="tx2"/>
                </a:solidFill>
                <a:ea typeface="隶书" pitchFamily="49" charset="-122"/>
              </a:rPr>
              <a:t>想一想：</a:t>
            </a:r>
            <a:endParaRPr lang="zh-CN" altLang="en-US">
              <a:solidFill>
                <a:schemeClr val="tx2"/>
              </a:solidFill>
              <a:ea typeface="隶书" pitchFamily="49" charset="-122"/>
            </a:endParaRPr>
          </a:p>
          <a:p>
            <a:pPr>
              <a:buFontTx/>
              <a:buNone/>
            </a:pPr>
            <a:r>
              <a:rPr lang="zh-CN" altLang="en-US">
                <a:solidFill>
                  <a:schemeClr val="tx2"/>
                </a:solidFill>
                <a:ea typeface="隶书" pitchFamily="49" charset="-122"/>
              </a:rPr>
              <a:t>        作者为什么能用如此精妙的语言描绘出如此精美的画面？结合朱自清的</a:t>
            </a:r>
            <a:r>
              <a:rPr lang="en-US" altLang="zh-CN">
                <a:solidFill>
                  <a:schemeClr val="tx2"/>
                </a:solidFill>
                <a:ea typeface="隶书" pitchFamily="49" charset="-122"/>
              </a:rPr>
              <a:t>《</a:t>
            </a:r>
            <a:r>
              <a:rPr lang="zh-CN" altLang="en-US">
                <a:solidFill>
                  <a:schemeClr val="tx2"/>
                </a:solidFill>
                <a:ea typeface="隶书" pitchFamily="49" charset="-122"/>
              </a:rPr>
              <a:t>春</a:t>
            </a:r>
            <a:r>
              <a:rPr lang="en-US" altLang="zh-CN">
                <a:solidFill>
                  <a:schemeClr val="tx2"/>
                </a:solidFill>
                <a:ea typeface="隶书" pitchFamily="49" charset="-122"/>
              </a:rPr>
              <a:t>》</a:t>
            </a:r>
            <a:r>
              <a:rPr lang="zh-CN" altLang="en-US">
                <a:solidFill>
                  <a:schemeClr val="tx2"/>
                </a:solidFill>
                <a:ea typeface="隶书" pitchFamily="49" charset="-122"/>
              </a:rPr>
              <a:t>谈谈学习收获。</a:t>
            </a:r>
            <a:endParaRPr lang="zh-CN" altLang="en-US">
              <a:solidFill>
                <a:schemeClr val="tx2"/>
              </a:solidFill>
              <a:ea typeface="隶书" pitchFamily="49" charset="-122"/>
            </a:endParaRPr>
          </a:p>
        </p:txBody>
      </p:sp>
      <p:sp>
        <p:nvSpPr>
          <p:cNvPr id="125956" name="Line 4"/>
          <p:cNvSpPr>
            <a:spLocks noChangeShapeType="1"/>
          </p:cNvSpPr>
          <p:nvPr/>
        </p:nvSpPr>
        <p:spPr bwMode="auto">
          <a:xfrm>
            <a:off x="3962400" y="4530725"/>
            <a:ext cx="1752600" cy="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1981200" y="4219575"/>
            <a:ext cx="1606550" cy="519113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仔细观察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5943600" y="4219575"/>
            <a:ext cx="1250950" cy="519113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能绘形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5959" name="Line 7"/>
          <p:cNvSpPr>
            <a:spLocks noChangeShapeType="1"/>
          </p:cNvSpPr>
          <p:nvPr/>
        </p:nvSpPr>
        <p:spPr bwMode="auto">
          <a:xfrm>
            <a:off x="3962400" y="5149850"/>
            <a:ext cx="1752600" cy="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0" name="Rectangle 8"/>
          <p:cNvSpPr>
            <a:spLocks noChangeArrowheads="1"/>
          </p:cNvSpPr>
          <p:nvPr/>
        </p:nvSpPr>
        <p:spPr bwMode="auto">
          <a:xfrm>
            <a:off x="1981200" y="4821238"/>
            <a:ext cx="1606550" cy="519112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用心揣摩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5943600" y="4821238"/>
            <a:ext cx="1250950" cy="519112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能显神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5962" name="Line 10"/>
          <p:cNvSpPr>
            <a:spLocks noChangeShapeType="1"/>
          </p:cNvSpPr>
          <p:nvPr/>
        </p:nvSpPr>
        <p:spPr bwMode="auto">
          <a:xfrm>
            <a:off x="3962400" y="5735638"/>
            <a:ext cx="1752600" cy="0"/>
          </a:xfrm>
          <a:prstGeom prst="line">
            <a:avLst/>
          </a:prstGeom>
          <a:noFill/>
          <a:ln w="38100" cap="sq">
            <a:solidFill>
              <a:schemeClr val="hlink"/>
            </a:solidFill>
            <a:rou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1982788" y="5424488"/>
            <a:ext cx="1606550" cy="519112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情感投入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5964" name="Rectangle 12"/>
          <p:cNvSpPr>
            <a:spLocks noChangeArrowheads="1"/>
          </p:cNvSpPr>
          <p:nvPr/>
        </p:nvSpPr>
        <p:spPr bwMode="auto">
          <a:xfrm>
            <a:off x="5961063" y="5424488"/>
            <a:ext cx="1250950" cy="519112"/>
          </a:xfrm>
          <a:prstGeom prst="rect">
            <a:avLst/>
          </a:prstGeom>
          <a:noFill/>
          <a:ln w="12700" cap="sq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kumimoji="1" lang="zh-CN" altLang="en-US" sz="2800" b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黑体" panose="02010609060101010101" pitchFamily="2" charset="-122"/>
              </a:rPr>
              <a:t>能感人</a:t>
            </a:r>
            <a:endParaRPr kumimoji="1" lang="zh-CN" altLang="en-US" sz="2800" b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5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5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utoUpdateAnimBg="0"/>
      <p:bldP spid="125955" grpId="0" autoUpdateAnimBg="0" build="p"/>
      <p:bldP spid="125956" grpId="0" animBg="1"/>
      <p:bldP spid="125957" grpId="0" autoUpdateAnimBg="0"/>
      <p:bldP spid="125958" grpId="0" autoUpdateAnimBg="0"/>
      <p:bldP spid="125959" grpId="0" animBg="1"/>
      <p:bldP spid="125960" grpId="0" autoUpdateAnimBg="0"/>
      <p:bldP spid="125961" grpId="0" autoUpdateAnimBg="0"/>
      <p:bldP spid="125962" grpId="0" animBg="1"/>
      <p:bldP spid="125963" grpId="0" autoUpdateAnimBg="0"/>
      <p:bldP spid="12596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301625" y="457200"/>
            <a:ext cx="8540750" cy="11430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b="1"/>
              <a:t>看谁的板书设计最好</a:t>
            </a:r>
            <a:endParaRPr lang="zh-CN" altLang="en-US" b="1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042988" y="4360863"/>
          <a:ext cx="7416800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位图图像" r:id="rId2" imgW="4762500" imgH="762000" progId="Paint.Picture">
                  <p:embed/>
                </p:oleObj>
              </mc:Choice>
              <mc:Fallback>
                <p:oleObj name="位图图像" r:id="rId2" imgW="4762500" imgH="762000" progId="Paint.Picture">
                  <p:embed/>
                  <p:pic>
                    <p:nvPicPr>
                      <p:cNvPr id="0" name="图片 2048"/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42988" y="4360863"/>
                        <a:ext cx="7416800" cy="194786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  <a:effectLst>
                        <a:outerShdw dist="107763" dir="2699999" algn="ctr" rotWithShape="0">
                          <a:srgbClr val="808080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30099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539750" y="2152650"/>
          <a:ext cx="7920038" cy="170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位图图像" r:id="rId4" imgW="3886200" imgH="838200" progId="Paint.Picture">
                  <p:embed/>
                </p:oleObj>
              </mc:Choice>
              <mc:Fallback>
                <p:oleObj name="位图图像" r:id="rId4" imgW="3886200" imgH="838200" progId="Paint.Picture">
                  <p:embed/>
                  <p:pic>
                    <p:nvPicPr>
                      <p:cNvPr id="0" name="图片 2049"/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9750" y="2152650"/>
                        <a:ext cx="7920038" cy="17081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  <a:effectLst>
                        <a:outerShdw dist="107763" dir="2699999" algn="ctr" rotWithShape="0">
                          <a:srgbClr val="808080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blinds dir="vert"/>
    <p:sndAc>
      <p:stSnd>
        <p:snd r:embed="rId6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9" name="Picture 3" descr="u=3056691156,2360265337&amp;gp=16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3563"/>
          </a:xfrm>
          <a:prstGeom prst="rect">
            <a:avLst/>
          </a:prstGeom>
          <a:noFill/>
        </p:spPr>
      </p:pic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576263" y="4149725"/>
            <a:ext cx="8027987" cy="2528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FF00"/>
                </a:solidFill>
              </a:rPr>
              <a:t>       </a:t>
            </a:r>
            <a:r>
              <a:rPr lang="zh-CN" altLang="en-US" sz="3200">
                <a:solidFill>
                  <a:srgbClr val="FFFF00"/>
                </a:solidFill>
              </a:rPr>
              <a:t>济南著名的千佛山。千佛山古名历山，传说帝舜耕稼于此，又名舜耕山。隋开皇间因岩石镌佛，遍布山崖，遂称千佛山。层峦叠翠，形成济南的天然屏障。它们确实都是“小山”千佛山的主峰也只海拔</a:t>
            </a:r>
            <a:r>
              <a:rPr lang="en-US" altLang="zh-CN" sz="3200">
                <a:solidFill>
                  <a:srgbClr val="FFFF00"/>
                </a:solidFill>
              </a:rPr>
              <a:t>285</a:t>
            </a:r>
            <a:r>
              <a:rPr lang="zh-CN" altLang="en-US" sz="3200">
                <a:solidFill>
                  <a:srgbClr val="FFFF00"/>
                </a:solidFill>
              </a:rPr>
              <a:t>米。</a:t>
            </a:r>
            <a:endParaRPr lang="zh-CN" altLang="en-US" sz="32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9" name="Picture 5" descr="u=3694992576,3854457307&amp;gp=46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574675" y="4724400"/>
            <a:ext cx="8569325" cy="1739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FF00"/>
                </a:solidFill>
              </a:rPr>
              <a:t>      </a:t>
            </a:r>
            <a:r>
              <a:rPr lang="zh-CN" altLang="en-US" sz="3600">
                <a:solidFill>
                  <a:srgbClr val="00FF00"/>
                </a:solidFill>
              </a:rPr>
              <a:t>济南多泉水，素有“泉城”之称，所谓“家家听泉，户户插枊”。大致为趵突泉、黑虎泉、珍珠泉、五龙潭四大泉群。</a:t>
            </a:r>
            <a:endParaRPr lang="zh-CN" altLang="en-US" sz="360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8" name="Group 8"/>
          <p:cNvGrpSpPr/>
          <p:nvPr/>
        </p:nvGrpSpPr>
        <p:grpSpPr bwMode="auto">
          <a:xfrm>
            <a:off x="0" y="0"/>
            <a:ext cx="9144000" cy="4365625"/>
            <a:chOff x="0" y="0"/>
            <a:chExt cx="5760" cy="2750"/>
          </a:xfrm>
        </p:grpSpPr>
        <p:pic>
          <p:nvPicPr>
            <p:cNvPr id="138245" name="Picture 5" descr="u=3417273756,3900706313&amp;gp=18">
              <a:hlinkClick r:id="rId1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750"/>
            </a:xfrm>
            <a:prstGeom prst="rect">
              <a:avLst/>
            </a:prstGeom>
            <a:noFill/>
          </p:spPr>
        </p:pic>
        <p:sp>
          <p:nvSpPr>
            <p:cNvPr id="138246" name="Text Box 6"/>
            <p:cNvSpPr txBox="1">
              <a:spLocks noChangeArrowheads="1"/>
            </p:cNvSpPr>
            <p:nvPr/>
          </p:nvSpPr>
          <p:spPr bwMode="auto">
            <a:xfrm>
              <a:off x="4830" y="346"/>
              <a:ext cx="658" cy="162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zh-CN" altLang="en-US" sz="4800">
                  <a:solidFill>
                    <a:srgbClr val="00FFFF"/>
                  </a:solidFill>
                </a:rPr>
                <a:t>趵</a:t>
              </a:r>
              <a:endParaRPr lang="zh-CN" altLang="en-US" sz="4800">
                <a:solidFill>
                  <a:srgbClr val="00FFFF"/>
                </a:solidFill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4800">
                  <a:solidFill>
                    <a:srgbClr val="00FFFF"/>
                  </a:solidFill>
                </a:rPr>
                <a:t>突</a:t>
              </a:r>
              <a:endParaRPr lang="zh-CN" altLang="en-US" sz="4800">
                <a:solidFill>
                  <a:srgbClr val="00FFFF"/>
                </a:solidFill>
              </a:endParaRPr>
            </a:p>
            <a:p>
              <a:pPr>
                <a:spcBef>
                  <a:spcPct val="20000"/>
                </a:spcBef>
              </a:pPr>
              <a:r>
                <a:rPr lang="zh-CN" altLang="en-US" sz="4800">
                  <a:solidFill>
                    <a:srgbClr val="00FFFF"/>
                  </a:solidFill>
                </a:rPr>
                <a:t>泉</a:t>
              </a:r>
              <a:endParaRPr lang="zh-CN" altLang="en-US" sz="4800">
                <a:solidFill>
                  <a:srgbClr val="00FFFF"/>
                </a:solidFill>
              </a:endParaRPr>
            </a:p>
          </p:txBody>
        </p:sp>
      </p:grp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971550" y="4365625"/>
            <a:ext cx="7632700" cy="2041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chemeClr val="tx2"/>
                </a:solidFill>
              </a:rPr>
              <a:t>       </a:t>
            </a:r>
            <a:r>
              <a:rPr lang="zh-CN" altLang="en-US" sz="3200">
                <a:solidFill>
                  <a:schemeClr val="tx2"/>
                </a:solidFill>
              </a:rPr>
              <a:t>趵突泉为济南“七十二名泉”之冠，泉水平地涌出，喷涌如沸，隆冬季节依然水雾缭绕，四周的亭台楼阁都罩上一层轻纱，宛若仙境。</a:t>
            </a:r>
            <a:endParaRPr lang="zh-CN" altLang="en-US" sz="3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8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382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1403350" y="188913"/>
            <a:ext cx="6553200" cy="9144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5400">
                <a:latin typeface="华文新魏" pitchFamily="2" charset="-122"/>
                <a:ea typeface="华文新魏" pitchFamily="2" charset="-122"/>
              </a:rPr>
              <a:t>读准字音 认清字形</a:t>
            </a:r>
            <a:endParaRPr lang="zh-CN" altLang="en-US" sz="54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755650" y="1268413"/>
            <a:ext cx="7920038" cy="277177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髻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镶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</a:t>
            </a:r>
            <a:r>
              <a:rPr lang="zh-CN" altLang="en-US" sz="4400" u="sng">
                <a:solidFill>
                  <a:schemeClr val="hlink"/>
                </a:solidFill>
                <a:ea typeface="华文新魏" pitchFamily="2" charset="-122"/>
              </a:rPr>
              <a:t>响</a:t>
            </a:r>
            <a:r>
              <a:rPr lang="zh-CN" altLang="en-US" sz="4400" u="sng">
                <a:solidFill>
                  <a:schemeClr val="tx2"/>
                </a:solidFill>
                <a:ea typeface="华文新魏" pitchFamily="2" charset="-122"/>
              </a:rPr>
              <a:t>晴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温晴   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济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南  </a:t>
            </a:r>
            <a:endParaRPr lang="zh-CN" altLang="en-US" sz="4400">
              <a:solidFill>
                <a:schemeClr val="tx2"/>
              </a:solidFill>
              <a:ea typeface="华文新魏" pitchFamily="2" charset="-122"/>
            </a:endParaRPr>
          </a:p>
          <a:p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安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适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 绿萍     水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藻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 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着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落      </a:t>
            </a:r>
            <a:endParaRPr lang="zh-CN" altLang="en-US" sz="4400">
              <a:solidFill>
                <a:schemeClr val="tx2"/>
              </a:solidFill>
              <a:ea typeface="华文新魏" pitchFamily="2" charset="-122"/>
            </a:endParaRPr>
          </a:p>
          <a:p>
            <a:r>
              <a:rPr lang="zh-CN" altLang="en-US" sz="4400" u="sng">
                <a:solidFill>
                  <a:schemeClr val="hlink"/>
                </a:solidFill>
                <a:ea typeface="华文新魏" pitchFamily="2" charset="-122"/>
              </a:rPr>
              <a:t>贮</a:t>
            </a:r>
            <a:r>
              <a:rPr lang="zh-CN" altLang="en-US" sz="4400" u="sng">
                <a:solidFill>
                  <a:schemeClr val="tx2"/>
                </a:solidFill>
                <a:ea typeface="华文新魏" pitchFamily="2" charset="-122"/>
              </a:rPr>
              <a:t>蓄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 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澄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清      </a:t>
            </a:r>
            <a:r>
              <a:rPr lang="zh-CN" altLang="en-US" sz="4400" u="sng">
                <a:solidFill>
                  <a:schemeClr val="tx2"/>
                </a:solidFill>
                <a:ea typeface="华文新魏" pitchFamily="2" charset="-122"/>
              </a:rPr>
              <a:t>空灵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</a:t>
            </a:r>
            <a:r>
              <a:rPr lang="zh-CN" altLang="en-US" sz="4400">
                <a:solidFill>
                  <a:schemeClr val="hlink"/>
                </a:solidFill>
                <a:ea typeface="华文新魏" pitchFamily="2" charset="-122"/>
              </a:rPr>
              <a:t>看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护  </a:t>
            </a:r>
            <a:endParaRPr lang="zh-CN" altLang="en-US" sz="4400">
              <a:solidFill>
                <a:schemeClr val="tx2"/>
              </a:solidFill>
              <a:ea typeface="华文新魏" pitchFamily="2" charset="-122"/>
            </a:endParaRPr>
          </a:p>
          <a:p>
            <a:r>
              <a:rPr lang="zh-CN" altLang="en-US" sz="4400" u="sng">
                <a:solidFill>
                  <a:schemeClr val="tx2"/>
                </a:solidFill>
                <a:ea typeface="华文新魏" pitchFamily="2" charset="-122"/>
              </a:rPr>
              <a:t>设若</a:t>
            </a:r>
            <a:r>
              <a:rPr lang="zh-CN" altLang="en-US" sz="4400">
                <a:solidFill>
                  <a:schemeClr val="tx2"/>
                </a:solidFill>
                <a:ea typeface="华文新魏" pitchFamily="2" charset="-122"/>
              </a:rPr>
              <a:t>    水墨画        蓝汪汪</a:t>
            </a:r>
            <a:endParaRPr lang="zh-CN" altLang="en-US" sz="4400">
              <a:solidFill>
                <a:schemeClr val="tx2"/>
              </a:solidFill>
              <a:ea typeface="华文新魏" pitchFamily="2" charset="-122"/>
            </a:endParaRP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1403350" y="4076700"/>
            <a:ext cx="5400675" cy="2289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响晴：</a:t>
            </a:r>
            <a:r>
              <a:rPr kumimoji="1" lang="en-US" altLang="zh-CN" sz="3600">
                <a:solidFill>
                  <a:srgbClr val="000066"/>
                </a:solidFill>
                <a:latin typeface="宋体" panose="02010600030101010101" pitchFamily="2" charset="-122"/>
              </a:rPr>
              <a:t>(</a:t>
            </a:r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天空</a:t>
            </a:r>
            <a:r>
              <a:rPr kumimoji="1" lang="en-US" altLang="zh-CN" sz="3600">
                <a:solidFill>
                  <a:srgbClr val="000066"/>
                </a:solidFill>
                <a:latin typeface="宋体" panose="02010600030101010101" pitchFamily="2" charset="-122"/>
              </a:rPr>
              <a:t>)</a:t>
            </a:r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晴朗无云。</a:t>
            </a:r>
            <a:endParaRPr kumimoji="1" lang="zh-CN" altLang="en-US" sz="3600">
              <a:solidFill>
                <a:srgbClr val="000066"/>
              </a:solidFill>
              <a:latin typeface="宋体" panose="02010600030101010101" pitchFamily="2" charset="-122"/>
            </a:endParaRPr>
          </a:p>
          <a:p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设若：假若。</a:t>
            </a:r>
            <a:endParaRPr kumimoji="1" lang="zh-CN" altLang="en-US" sz="3600">
              <a:solidFill>
                <a:srgbClr val="000066"/>
              </a:solidFill>
              <a:latin typeface="宋体" panose="02010600030101010101" pitchFamily="2" charset="-122"/>
            </a:endParaRPr>
          </a:p>
          <a:p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贮蓄：存放、储藏。</a:t>
            </a:r>
            <a:endParaRPr kumimoji="1" lang="zh-CN" altLang="en-US" sz="3600">
              <a:solidFill>
                <a:srgbClr val="000066"/>
              </a:solidFill>
              <a:latin typeface="宋体" panose="02010600030101010101" pitchFamily="2" charset="-122"/>
            </a:endParaRPr>
          </a:p>
          <a:p>
            <a:r>
              <a:rPr kumimoji="1" lang="zh-CN" altLang="en-US" sz="3600">
                <a:solidFill>
                  <a:srgbClr val="000066"/>
                </a:solidFill>
                <a:latin typeface="宋体" panose="02010600030101010101" pitchFamily="2" charset="-122"/>
              </a:rPr>
              <a:t>空灵：灵活而不可捉摸。</a:t>
            </a:r>
            <a:endParaRPr kumimoji="1" lang="zh-CN" altLang="en-US" sz="3600">
              <a:solidFill>
                <a:srgbClr val="00006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0" grpId="0"/>
      <p:bldP spid="145411" grpId="0"/>
      <p:bldP spid="1454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897063" y="490538"/>
            <a:ext cx="4691062" cy="49053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读一读，写一写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3040063" y="3235325"/>
            <a:ext cx="1841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endParaRPr lang="zh-CN" altLang="zh-CN" sz="3200" b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6621463" y="3252788"/>
            <a:ext cx="2079625" cy="5794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zh</a:t>
            </a:r>
            <a:r>
              <a:rPr lang="en-US" altLang="zh-CN" sz="3200" b="0">
                <a:solidFill>
                  <a:srgbClr val="FF0000"/>
                </a:solidFill>
                <a:latin typeface="Arial" panose="020B0604020202020204"/>
                <a:ea typeface="黑体" panose="02010609060101010101" pitchFamily="2" charset="-122"/>
              </a:rPr>
              <a:t>ù</a:t>
            </a:r>
            <a:r>
              <a:rPr lang="en-US" altLang="zh-CN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x</a:t>
            </a:r>
            <a:r>
              <a:rPr lang="en-US" altLang="zh-CN" sz="3200" b="0">
                <a:solidFill>
                  <a:srgbClr val="FF0000"/>
                </a:solidFill>
                <a:latin typeface="Arial" panose="020B0604020202020204"/>
                <a:ea typeface="黑体" panose="02010609060101010101" pitchFamily="2" charset="-122"/>
              </a:rPr>
              <a:t>ù</a:t>
            </a:r>
            <a:r>
              <a: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lang="zh-CN" altLang="en-US" sz="3200" b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4656" name="Text Box 32"/>
          <p:cNvSpPr txBox="1">
            <a:spLocks noChangeArrowheads="1"/>
          </p:cNvSpPr>
          <p:nvPr/>
        </p:nvSpPr>
        <p:spPr bwMode="auto">
          <a:xfrm>
            <a:off x="52388" y="5368925"/>
            <a:ext cx="1841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endParaRPr lang="zh-CN" altLang="zh-CN" sz="3200" b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4660" name="Group 36"/>
          <p:cNvGrpSpPr/>
          <p:nvPr/>
        </p:nvGrpSpPr>
        <p:grpSpPr bwMode="auto">
          <a:xfrm>
            <a:off x="468313" y="1481138"/>
            <a:ext cx="8712200" cy="4502150"/>
            <a:chOff x="295" y="933"/>
            <a:chExt cx="5488" cy="2836"/>
          </a:xfrm>
        </p:grpSpPr>
        <p:sp>
          <p:nvSpPr>
            <p:cNvPr id="154628" name="Text Box 4"/>
            <p:cNvSpPr txBox="1">
              <a:spLocks noChangeArrowheads="1"/>
            </p:cNvSpPr>
            <p:nvPr/>
          </p:nvSpPr>
          <p:spPr bwMode="auto">
            <a:xfrm>
              <a:off x="567" y="933"/>
              <a:ext cx="1270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xiāng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30" name="Text Box 6"/>
            <p:cNvSpPr txBox="1">
              <a:spLocks noChangeArrowheads="1"/>
            </p:cNvSpPr>
            <p:nvPr/>
          </p:nvSpPr>
          <p:spPr bwMode="auto">
            <a:xfrm>
              <a:off x="2116" y="938"/>
              <a:ext cx="1722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xiǎngq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í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32" name="Text Box 8"/>
            <p:cNvSpPr txBox="1">
              <a:spLocks noChangeArrowheads="1"/>
            </p:cNvSpPr>
            <p:nvPr/>
          </p:nvSpPr>
          <p:spPr bwMode="auto">
            <a:xfrm>
              <a:off x="4058" y="938"/>
              <a:ext cx="1610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wēnq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í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34" name="Text Box 10"/>
            <p:cNvSpPr txBox="1">
              <a:spLocks noChangeArrowheads="1"/>
            </p:cNvSpPr>
            <p:nvPr/>
          </p:nvSpPr>
          <p:spPr bwMode="auto">
            <a:xfrm>
              <a:off x="772" y="1514"/>
              <a:ext cx="1211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ānsh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ì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36" name="Text Box 12"/>
            <p:cNvSpPr txBox="1">
              <a:spLocks noChangeArrowheads="1"/>
            </p:cNvSpPr>
            <p:nvPr/>
          </p:nvSpPr>
          <p:spPr bwMode="auto">
            <a:xfrm>
              <a:off x="2394" y="1524"/>
              <a:ext cx="1140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jīfū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38" name="Text Box 14"/>
            <p:cNvSpPr txBox="1">
              <a:spLocks noChangeArrowheads="1"/>
            </p:cNvSpPr>
            <p:nvPr/>
          </p:nvSpPr>
          <p:spPr bwMode="auto">
            <a:xfrm>
              <a:off x="4122" y="1539"/>
              <a:ext cx="1225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xi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ù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q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ì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40" name="Text Box 16"/>
            <p:cNvSpPr txBox="1">
              <a:spLocks noChangeArrowheads="1"/>
            </p:cNvSpPr>
            <p:nvPr/>
          </p:nvSpPr>
          <p:spPr bwMode="auto">
            <a:xfrm>
              <a:off x="748" y="1994"/>
              <a:ext cx="1469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lǜp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í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43" name="Text Box 19"/>
            <p:cNvSpPr txBox="1">
              <a:spLocks noChangeArrowheads="1"/>
            </p:cNvSpPr>
            <p:nvPr/>
          </p:nvSpPr>
          <p:spPr bwMode="auto">
            <a:xfrm>
              <a:off x="2200" y="2042"/>
              <a:ext cx="1713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shuǐzǎo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47" name="Text Box 23"/>
            <p:cNvSpPr txBox="1">
              <a:spLocks noChangeArrowheads="1"/>
            </p:cNvSpPr>
            <p:nvPr/>
          </p:nvSpPr>
          <p:spPr bwMode="auto">
            <a:xfrm>
              <a:off x="901" y="2522"/>
              <a:ext cx="1794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ch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é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ngqīng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49" name="Text Box 25"/>
            <p:cNvSpPr txBox="1">
              <a:spLocks noChangeArrowheads="1"/>
            </p:cNvSpPr>
            <p:nvPr/>
          </p:nvSpPr>
          <p:spPr bwMode="auto">
            <a:xfrm>
              <a:off x="3061" y="2548"/>
              <a:ext cx="1860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kōngl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í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51" name="Text Box 27"/>
            <p:cNvSpPr txBox="1">
              <a:spLocks noChangeArrowheads="1"/>
            </p:cNvSpPr>
            <p:nvPr/>
          </p:nvSpPr>
          <p:spPr bwMode="auto">
            <a:xfrm>
              <a:off x="4739" y="2548"/>
              <a:ext cx="1044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j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ì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53" name="Text Box 29"/>
            <p:cNvSpPr txBox="1">
              <a:spLocks noChangeArrowheads="1"/>
            </p:cNvSpPr>
            <p:nvPr/>
          </p:nvSpPr>
          <p:spPr bwMode="auto">
            <a:xfrm>
              <a:off x="1063" y="3027"/>
              <a:ext cx="1794" cy="365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shuǐmòhu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à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54655" name="Text Box 31"/>
            <p:cNvSpPr txBox="1">
              <a:spLocks noChangeArrowheads="1"/>
            </p:cNvSpPr>
            <p:nvPr/>
          </p:nvSpPr>
          <p:spPr bwMode="auto">
            <a:xfrm>
              <a:off x="3511" y="3027"/>
              <a:ext cx="2050" cy="672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（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l</a:t>
              </a:r>
              <a:r>
                <a:rPr lang="en-US" altLang="zh-CN" sz="3200" b="0">
                  <a:solidFill>
                    <a:srgbClr val="FF0000"/>
                  </a:solidFill>
                  <a:latin typeface="Arial" panose="020B0604020202020204"/>
                  <a:ea typeface="黑体" panose="02010609060101010101" pitchFamily="2" charset="-122"/>
                </a:rPr>
                <a:t>á</a:t>
              </a:r>
              <a:r>
                <a:rPr lang="en-US" altLang="zh-CN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nwāngwāng</a:t>
              </a:r>
              <a:r>
                <a:rPr lang="zh-CN" altLang="en-US" sz="32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）</a:t>
              </a:r>
              <a:endParaRPr lang="zh-CN" altLang="en-US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endParaRPr lang="en-US" altLang="zh-CN" sz="32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54659" name="Group 35"/>
            <p:cNvGrpSpPr/>
            <p:nvPr/>
          </p:nvGrpSpPr>
          <p:grpSpPr bwMode="auto">
            <a:xfrm>
              <a:off x="295" y="935"/>
              <a:ext cx="4671" cy="2834"/>
              <a:chOff x="295" y="935"/>
              <a:chExt cx="4671" cy="2834"/>
            </a:xfrm>
          </p:grpSpPr>
          <p:sp>
            <p:nvSpPr>
              <p:cNvPr id="154627" name="Text Box 3"/>
              <p:cNvSpPr txBox="1">
                <a:spLocks noChangeArrowheads="1"/>
              </p:cNvSpPr>
              <p:nvPr/>
            </p:nvSpPr>
            <p:spPr bwMode="auto">
              <a:xfrm>
                <a:off x="340" y="935"/>
                <a:ext cx="372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镶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29" name="Text Box 5"/>
              <p:cNvSpPr txBox="1">
                <a:spLocks noChangeArrowheads="1"/>
              </p:cNvSpPr>
              <p:nvPr/>
            </p:nvSpPr>
            <p:spPr bwMode="auto">
              <a:xfrm>
                <a:off x="1636" y="935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响晴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31" name="Text Box 7"/>
              <p:cNvSpPr txBox="1">
                <a:spLocks noChangeArrowheads="1"/>
              </p:cNvSpPr>
              <p:nvPr/>
            </p:nvSpPr>
            <p:spPr bwMode="auto">
              <a:xfrm>
                <a:off x="3650" y="935"/>
                <a:ext cx="726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温晴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33" name="Text Box 9"/>
              <p:cNvSpPr txBox="1">
                <a:spLocks noChangeArrowheads="1"/>
              </p:cNvSpPr>
              <p:nvPr/>
            </p:nvSpPr>
            <p:spPr bwMode="auto">
              <a:xfrm>
                <a:off x="340" y="1511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安适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35" name="Text Box 11"/>
              <p:cNvSpPr txBox="1">
                <a:spLocks noChangeArrowheads="1"/>
              </p:cNvSpPr>
              <p:nvPr/>
            </p:nvSpPr>
            <p:spPr bwMode="auto">
              <a:xfrm>
                <a:off x="1732" y="1511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肌肤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37" name="Text Box 13"/>
              <p:cNvSpPr txBox="1">
                <a:spLocks noChangeArrowheads="1"/>
              </p:cNvSpPr>
              <p:nvPr/>
            </p:nvSpPr>
            <p:spPr bwMode="auto">
              <a:xfrm>
                <a:off x="3594" y="1524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秀气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39" name="Text Box 15"/>
              <p:cNvSpPr txBox="1">
                <a:spLocks noChangeArrowheads="1"/>
              </p:cNvSpPr>
              <p:nvPr/>
            </p:nvSpPr>
            <p:spPr bwMode="auto">
              <a:xfrm>
                <a:off x="340" y="2004"/>
                <a:ext cx="753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绿萍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42" name="Text Box 18"/>
              <p:cNvSpPr txBox="1">
                <a:spLocks noChangeArrowheads="1"/>
              </p:cNvSpPr>
              <p:nvPr/>
            </p:nvSpPr>
            <p:spPr bwMode="auto">
              <a:xfrm>
                <a:off x="1857" y="2004"/>
                <a:ext cx="62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水藻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44" name="Text Box 20"/>
              <p:cNvSpPr txBox="1">
                <a:spLocks noChangeArrowheads="1"/>
              </p:cNvSpPr>
              <p:nvPr/>
            </p:nvSpPr>
            <p:spPr bwMode="auto">
              <a:xfrm>
                <a:off x="3742" y="2039"/>
                <a:ext cx="817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贮蓄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46" name="Text Box 22"/>
              <p:cNvSpPr txBox="1">
                <a:spLocks noChangeArrowheads="1"/>
              </p:cNvSpPr>
              <p:nvPr/>
            </p:nvSpPr>
            <p:spPr bwMode="auto">
              <a:xfrm>
                <a:off x="339" y="2519"/>
                <a:ext cx="681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澄清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48" name="Text Box 24"/>
              <p:cNvSpPr txBox="1">
                <a:spLocks noChangeArrowheads="1"/>
              </p:cNvSpPr>
              <p:nvPr/>
            </p:nvSpPr>
            <p:spPr bwMode="auto">
              <a:xfrm>
                <a:off x="2607" y="2519"/>
                <a:ext cx="862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空灵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50" name="Text Box 26"/>
              <p:cNvSpPr txBox="1">
                <a:spLocks noChangeArrowheads="1"/>
              </p:cNvSpPr>
              <p:nvPr/>
            </p:nvSpPr>
            <p:spPr bwMode="auto">
              <a:xfrm>
                <a:off x="4558" y="2548"/>
                <a:ext cx="408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髻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52" name="Text Box 28"/>
              <p:cNvSpPr txBox="1">
                <a:spLocks noChangeArrowheads="1"/>
              </p:cNvSpPr>
              <p:nvPr/>
            </p:nvSpPr>
            <p:spPr bwMode="auto">
              <a:xfrm>
                <a:off x="295" y="3012"/>
                <a:ext cx="884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水墨画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54" name="Text Box 30"/>
              <p:cNvSpPr txBox="1">
                <a:spLocks noChangeArrowheads="1"/>
              </p:cNvSpPr>
              <p:nvPr/>
            </p:nvSpPr>
            <p:spPr bwMode="auto">
              <a:xfrm>
                <a:off x="2753" y="2998"/>
                <a:ext cx="884" cy="3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zh-CN" altLang="en-US" sz="3200" b="0">
                    <a:latin typeface="黑体" panose="02010609060101010101" pitchFamily="2" charset="-122"/>
                    <a:ea typeface="黑体" panose="02010609060101010101" pitchFamily="2" charset="-122"/>
                  </a:rPr>
                  <a:t>蓝汪汪</a:t>
                </a:r>
                <a:endParaRPr lang="zh-CN" altLang="en-US" sz="32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54657" name="Text Box 33"/>
              <p:cNvSpPr txBox="1">
                <a:spLocks noChangeArrowheads="1"/>
              </p:cNvSpPr>
              <p:nvPr/>
            </p:nvSpPr>
            <p:spPr bwMode="auto">
              <a:xfrm>
                <a:off x="295" y="3365"/>
                <a:ext cx="1814" cy="40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3600" b="0" u="sng">
                    <a:solidFill>
                      <a:srgbClr val="891411"/>
                    </a:solidFill>
                    <a:latin typeface="黑体" panose="02010609060101010101" pitchFamily="2" charset="-122"/>
                    <a:ea typeface="黑体" panose="02010609060101010101" pitchFamily="2" charset="-122"/>
                  </a:rPr>
                  <a:t>看</a:t>
                </a:r>
                <a:r>
                  <a:rPr lang="zh-CN" altLang="en-US" sz="3600" b="0">
                    <a:latin typeface="黑体" panose="02010609060101010101" pitchFamily="2" charset="-122"/>
                    <a:ea typeface="黑体" panose="02010609060101010101" pitchFamily="2" charset="-122"/>
                  </a:rPr>
                  <a:t>护妇</a:t>
                </a:r>
                <a:endParaRPr lang="zh-CN" altLang="en-US" sz="3600" b="0"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sp>
          <p:nvSpPr>
            <p:cNvPr id="154658" name="Text Box 34"/>
            <p:cNvSpPr txBox="1">
              <a:spLocks noChangeArrowheads="1"/>
            </p:cNvSpPr>
            <p:nvPr/>
          </p:nvSpPr>
          <p:spPr bwMode="auto">
            <a:xfrm>
              <a:off x="1293" y="3365"/>
              <a:ext cx="1315" cy="40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600" b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(kān)</a:t>
              </a:r>
              <a:endParaRPr lang="en-US" altLang="zh-CN" sz="3600" b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 spd="slow">
    <p:blinds dir="vert"/>
    <p:sndAc>
      <p:stSnd>
        <p:snd r:embed="rId1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3" name="Picture 3" descr="u=3207838816,3671403943&amp;gp=46">
            <a:hlinkClick r:id="rId1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73688"/>
          </a:xfrm>
          <a:prstGeom prst="rect">
            <a:avLst/>
          </a:prstGeom>
          <a:noFill/>
        </p:spPr>
      </p:pic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1547813" y="5445125"/>
            <a:ext cx="7056437" cy="9461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chemeClr val="hlink"/>
                </a:solidFill>
              </a:rPr>
              <a:t>在老舍先生的笔下，济南的冬天别有风味，请谈谈你读完课文后的感受？</a:t>
            </a:r>
            <a:endParaRPr lang="zh-CN" altLang="en-US" sz="280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336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/>
    </p:bldLst>
  </p:timing>
</p:sld>
</file>

<file path=ppt/theme/theme1.xml><?xml version="1.0" encoding="utf-8"?>
<a:theme xmlns:a="http://schemas.openxmlformats.org/drawingml/2006/main" name="CCONTNTH">
  <a:themeElements>
    <a:clrScheme name="CCONTNTH 1">
      <a:dk1>
        <a:srgbClr val="000000"/>
      </a:dk1>
      <a:lt1>
        <a:srgbClr val="FFFFFF"/>
      </a:lt1>
      <a:dk2>
        <a:srgbClr val="3357BD"/>
      </a:dk2>
      <a:lt2>
        <a:srgbClr val="808080"/>
      </a:lt2>
      <a:accent1>
        <a:srgbClr val="CCECFF"/>
      </a:accent1>
      <a:accent2>
        <a:srgbClr val="008080"/>
      </a:accent2>
      <a:accent3>
        <a:srgbClr val="FFFFFF"/>
      </a:accent3>
      <a:accent4>
        <a:srgbClr val="000000"/>
      </a:accent4>
      <a:accent5>
        <a:srgbClr val="E2F4FF"/>
      </a:accent5>
      <a:accent6>
        <a:srgbClr val="007373"/>
      </a:accent6>
      <a:hlink>
        <a:srgbClr val="FF6600"/>
      </a:hlink>
      <a:folHlink>
        <a:srgbClr val="5888DE"/>
      </a:folHlink>
    </a:clrScheme>
    <a:fontScheme name="CCONTNTH">
      <a:majorFont>
        <a:latin typeface="Arial Black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CONTNTH 1">
        <a:dk1>
          <a:srgbClr val="000000"/>
        </a:dk1>
        <a:lt1>
          <a:srgbClr val="FFFFFF"/>
        </a:lt1>
        <a:dk2>
          <a:srgbClr val="3357BD"/>
        </a:dk2>
        <a:lt2>
          <a:srgbClr val="808080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FF6600"/>
        </a:hlink>
        <a:folHlink>
          <a:srgbClr val="5888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2">
        <a:dk1>
          <a:srgbClr val="4E4E74"/>
        </a:dk1>
        <a:lt1>
          <a:srgbClr val="FEF0F1"/>
        </a:lt1>
        <a:dk2>
          <a:srgbClr val="000099"/>
        </a:dk2>
        <a:lt2>
          <a:srgbClr val="333333"/>
        </a:lt2>
        <a:accent1>
          <a:srgbClr val="CCECFF"/>
        </a:accent1>
        <a:accent2>
          <a:srgbClr val="A57194"/>
        </a:accent2>
        <a:accent3>
          <a:srgbClr val="FEF6F7"/>
        </a:accent3>
        <a:accent4>
          <a:srgbClr val="414162"/>
        </a:accent4>
        <a:accent5>
          <a:srgbClr val="E2F4FF"/>
        </a:accent5>
        <a:accent6>
          <a:srgbClr val="956686"/>
        </a:accent6>
        <a:hlink>
          <a:srgbClr val="0000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3">
        <a:dk1>
          <a:srgbClr val="000099"/>
        </a:dk1>
        <a:lt1>
          <a:srgbClr val="F7FCFF"/>
        </a:lt1>
        <a:dk2>
          <a:srgbClr val="A50021"/>
        </a:dk2>
        <a:lt2>
          <a:srgbClr val="996633"/>
        </a:lt2>
        <a:accent1>
          <a:srgbClr val="FFDF9F"/>
        </a:accent1>
        <a:accent2>
          <a:srgbClr val="336699"/>
        </a:accent2>
        <a:accent3>
          <a:srgbClr val="FAFDFF"/>
        </a:accent3>
        <a:accent4>
          <a:srgbClr val="000082"/>
        </a:accent4>
        <a:accent5>
          <a:srgbClr val="FFECCD"/>
        </a:accent5>
        <a:accent6>
          <a:srgbClr val="2D5C8A"/>
        </a:accent6>
        <a:hlink>
          <a:srgbClr val="80008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4">
        <a:dk1>
          <a:srgbClr val="52527C"/>
        </a:dk1>
        <a:lt1>
          <a:srgbClr val="FFFFCC"/>
        </a:lt1>
        <a:dk2>
          <a:srgbClr val="000099"/>
        </a:dk2>
        <a:lt2>
          <a:srgbClr val="C0C0C0"/>
        </a:lt2>
        <a:accent1>
          <a:srgbClr val="FFD9D9"/>
        </a:accent1>
        <a:accent2>
          <a:srgbClr val="FF9966"/>
        </a:accent2>
        <a:accent3>
          <a:srgbClr val="FFFFE2"/>
        </a:accent3>
        <a:accent4>
          <a:srgbClr val="454569"/>
        </a:accent4>
        <a:accent5>
          <a:srgbClr val="FFE9E9"/>
        </a:accent5>
        <a:accent6>
          <a:srgbClr val="E78A5C"/>
        </a:accent6>
        <a:hlink>
          <a:srgbClr val="5F92D7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5">
        <a:dk1>
          <a:srgbClr val="800000"/>
        </a:dk1>
        <a:lt1>
          <a:srgbClr val="DEEEE2"/>
        </a:lt1>
        <a:dk2>
          <a:srgbClr val="000000"/>
        </a:dk2>
        <a:lt2>
          <a:srgbClr val="FE7F00"/>
        </a:lt2>
        <a:accent1>
          <a:srgbClr val="FFFFCC"/>
        </a:accent1>
        <a:accent2>
          <a:srgbClr val="008080"/>
        </a:accent2>
        <a:accent3>
          <a:srgbClr val="ECF5EE"/>
        </a:accent3>
        <a:accent4>
          <a:srgbClr val="6C0000"/>
        </a:accent4>
        <a:accent5>
          <a:srgbClr val="FFFFE2"/>
        </a:accent5>
        <a:accent6>
          <a:srgbClr val="007373"/>
        </a:accent6>
        <a:hlink>
          <a:srgbClr val="0066CC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6">
        <a:dk1>
          <a:srgbClr val="993300"/>
        </a:dk1>
        <a:lt1>
          <a:srgbClr val="FFEAD5"/>
        </a:lt1>
        <a:dk2>
          <a:srgbClr val="000000"/>
        </a:dk2>
        <a:lt2>
          <a:srgbClr val="FE7F00"/>
        </a:lt2>
        <a:accent1>
          <a:srgbClr val="FFFFCC"/>
        </a:accent1>
        <a:accent2>
          <a:srgbClr val="E78B5D"/>
        </a:accent2>
        <a:accent3>
          <a:srgbClr val="FFF3E7"/>
        </a:accent3>
        <a:accent4>
          <a:srgbClr val="822A00"/>
        </a:accent4>
        <a:accent5>
          <a:srgbClr val="FFFFE2"/>
        </a:accent5>
        <a:accent6>
          <a:srgbClr val="D17D53"/>
        </a:accent6>
        <a:hlink>
          <a:srgbClr val="0000FF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ONTNTH 7">
        <a:dk1>
          <a:srgbClr val="777777"/>
        </a:dk1>
        <a:lt1>
          <a:srgbClr val="FFFF00"/>
        </a:lt1>
        <a:dk2>
          <a:srgbClr val="473D91"/>
        </a:dk2>
        <a:lt2>
          <a:srgbClr val="FFFFFF"/>
        </a:lt2>
        <a:accent1>
          <a:srgbClr val="8D8DB3"/>
        </a:accent1>
        <a:accent2>
          <a:srgbClr val="8383A9"/>
        </a:accent2>
        <a:accent3>
          <a:srgbClr val="B1AFC7"/>
        </a:accent3>
        <a:accent4>
          <a:srgbClr val="DADA00"/>
        </a:accent4>
        <a:accent5>
          <a:srgbClr val="C5C5D6"/>
        </a:accent5>
        <a:accent6>
          <a:srgbClr val="767699"/>
        </a:accent6>
        <a:hlink>
          <a:srgbClr val="99FF99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ONTNTH 8">
        <a:dk1>
          <a:srgbClr val="808080"/>
        </a:dk1>
        <a:lt1>
          <a:srgbClr val="FFFFFF"/>
        </a:lt1>
        <a:dk2>
          <a:srgbClr val="008080"/>
        </a:dk2>
        <a:lt2>
          <a:srgbClr val="FFFF00"/>
        </a:lt2>
        <a:accent1>
          <a:srgbClr val="CC6600"/>
        </a:accent1>
        <a:accent2>
          <a:srgbClr val="FFCC99"/>
        </a:accent2>
        <a:accent3>
          <a:srgbClr val="AAC0C0"/>
        </a:accent3>
        <a:accent4>
          <a:srgbClr val="DADADA"/>
        </a:accent4>
        <a:accent5>
          <a:srgbClr val="E2B8AA"/>
        </a:accent5>
        <a:accent6>
          <a:srgbClr val="E7B98A"/>
        </a:accent6>
        <a:hlink>
          <a:srgbClr val="CCFFCC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CCONTNTH</Template>
  <TotalTime>0</TotalTime>
  <Words>2968</Words>
  <Application>WPS 演示</Application>
  <PresentationFormat>全屏显示(4:3)</PresentationFormat>
  <Paragraphs>272</Paragraphs>
  <Slides>31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51" baseType="lpstr">
      <vt:lpstr>Arial</vt:lpstr>
      <vt:lpstr>宋体</vt:lpstr>
      <vt:lpstr>Wingdings</vt:lpstr>
      <vt:lpstr>Arial Black</vt:lpstr>
      <vt:lpstr>Times New Roman</vt:lpstr>
      <vt:lpstr>华文行楷</vt:lpstr>
      <vt:lpstr>微软雅黑</vt:lpstr>
      <vt:lpstr>黑体</vt:lpstr>
      <vt:lpstr>华文新魏</vt:lpstr>
      <vt:lpstr>Arial</vt:lpstr>
      <vt:lpstr>Arial Unicode MS</vt:lpstr>
      <vt:lpstr>Calibri</vt:lpstr>
      <vt:lpstr>隶书</vt:lpstr>
      <vt:lpstr>隶书</vt:lpstr>
      <vt:lpstr>CCONTNTH</vt:lpstr>
      <vt:lpstr>Layers</vt:lpstr>
      <vt:lpstr>Mountain Top</vt:lpstr>
      <vt:lpstr>SmartDraw.2</vt:lpstr>
      <vt:lpstr>Paint.Picture</vt:lpstr>
      <vt:lpstr>Paint.Picture</vt:lpstr>
      <vt:lpstr>PowerPoint 演示文稿</vt:lpstr>
      <vt:lpstr>济南的冬天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读一读，写一写</vt:lpstr>
      <vt:lpstr>PowerPoint 演示文稿</vt:lpstr>
      <vt:lpstr>PowerPoint 演示文稿</vt:lpstr>
      <vt:lpstr>济南的冬天－对比手法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总体把握</vt:lpstr>
      <vt:lpstr>小　结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课后作业</vt:lpstr>
      <vt:lpstr>学习体会</vt:lpstr>
      <vt:lpstr>看谁的板书设计最好</vt:lpstr>
    </vt:vector>
  </TitlesOfParts>
  <Company>雨薇在线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济南的冬天 </dc:title>
  <dc:creator>雨薇</dc:creator>
  <cp:lastModifiedBy>攻.</cp:lastModifiedBy>
  <cp:revision>43</cp:revision>
  <dcterms:created xsi:type="dcterms:W3CDTF">2005-08-17T06:53:00Z</dcterms:created>
  <dcterms:modified xsi:type="dcterms:W3CDTF">2021-11-02T03:28:12Z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900BB6B81CD84ED29092282776826D68</vt:lpwstr>
  </property>
  <property fmtid="{D5CDD505-2E9C-101B-9397-08002B2CF9AE}" pid="3" name="KSOProductBuildVer">
    <vt:lpwstr>2052-11.1.0.10938</vt:lpwstr>
  </property>
</Properties>
</file>